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392" r:id="rId1"/>
  </p:sldMasterIdLst>
  <p:notesMasterIdLst>
    <p:notesMasterId r:id="rId17"/>
  </p:notesMasterIdLst>
  <p:handoutMasterIdLst>
    <p:handoutMasterId r:id="rId18"/>
  </p:handoutMasterIdLst>
  <p:sldIdLst>
    <p:sldId id="334" r:id="rId2"/>
    <p:sldId id="463" r:id="rId3"/>
    <p:sldId id="452" r:id="rId4"/>
    <p:sldId id="471" r:id="rId5"/>
    <p:sldId id="464" r:id="rId6"/>
    <p:sldId id="472" r:id="rId7"/>
    <p:sldId id="468" r:id="rId8"/>
    <p:sldId id="465" r:id="rId9"/>
    <p:sldId id="473" r:id="rId10"/>
    <p:sldId id="474" r:id="rId11"/>
    <p:sldId id="467" r:id="rId12"/>
    <p:sldId id="475" r:id="rId13"/>
    <p:sldId id="469" r:id="rId14"/>
    <p:sldId id="470" r:id="rId15"/>
    <p:sldId id="455" r:id="rId16"/>
  </p:sldIdLst>
  <p:sldSz cx="12192000" cy="6858000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Untitled Section" id="{FA636FA5-D2A0-4C2D-891A-D5AA6D36BF57}">
          <p14:sldIdLst>
            <p14:sldId id="334"/>
            <p14:sldId id="463"/>
            <p14:sldId id="452"/>
            <p14:sldId id="471"/>
            <p14:sldId id="464"/>
            <p14:sldId id="472"/>
            <p14:sldId id="468"/>
            <p14:sldId id="465"/>
            <p14:sldId id="473"/>
            <p14:sldId id="474"/>
            <p14:sldId id="467"/>
            <p14:sldId id="475"/>
            <p14:sldId id="469"/>
            <p14:sldId id="470"/>
            <p14:sldId id="45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333300"/>
    <a:srgbClr val="0000FF"/>
    <a:srgbClr val="009900"/>
    <a:srgbClr val="3333CC"/>
    <a:srgbClr val="00CC66"/>
    <a:srgbClr val="00FF99"/>
    <a:srgbClr val="1EE65C"/>
    <a:srgbClr val="9CDD27"/>
    <a:srgbClr val="120A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2639" autoAdjust="0"/>
  </p:normalViewPr>
  <p:slideViewPr>
    <p:cSldViewPr>
      <p:cViewPr varScale="1">
        <p:scale>
          <a:sx n="69" d="100"/>
          <a:sy n="69" d="100"/>
        </p:scale>
        <p:origin x="96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674830441212840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ABC-4173-91C0-397D963EADF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3566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343503937007874E-3"/>
                  <c:y val="5.1879959170063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ABC-4173-91C0-397D963EADF6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-0.108083248270965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ABC-4173-91C0-397D963EADF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2"/>
                <c:pt idx="0">
                  <c:v>Year 2016-17 (From 21 Dec)</c:v>
                </c:pt>
                <c:pt idx="1">
                  <c:v>Year 2017-18(Till 18 SEP)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39</c:v>
                </c:pt>
                <c:pt idx="1">
                  <c:v>3039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97B-4984-93E9-7ABCC14784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2"/>
                <c:pt idx="0">
                  <c:v>Year 2016-17 (From 21 Dec)</c:v>
                </c:pt>
                <c:pt idx="1">
                  <c:v>Year 2017-18(Till 18 SEP)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97B-4984-93E9-7ABCC14784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2"/>
                <c:pt idx="0">
                  <c:v>Year 2016-17 (From 21 Dec)</c:v>
                </c:pt>
                <c:pt idx="1">
                  <c:v>Year 2017-18(Till 18 SEP)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97B-4984-93E9-7ABCC14784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605623872"/>
        <c:axId val="-605623328"/>
      </c:barChart>
      <c:catAx>
        <c:axId val="-60562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rgbClr val="120AB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05623328"/>
        <c:crosses val="autoZero"/>
        <c:auto val="1"/>
        <c:lblAlgn val="ctr"/>
        <c:lblOffset val="100"/>
        <c:noMultiLvlLbl val="0"/>
      </c:catAx>
      <c:valAx>
        <c:axId val="-605623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05623872"/>
        <c:crosses val="autoZero"/>
        <c:crossBetween val="between"/>
      </c:valAx>
      <c:spPr>
        <a:noFill/>
        <a:ln>
          <a:solidFill>
            <a:schemeClr val="accent1"/>
          </a:solidFill>
        </a:ln>
        <a:effectLst/>
      </c:spPr>
    </c:plotArea>
    <c:plotVisOnly val="1"/>
    <c:dispBlanksAs val="gap"/>
    <c:showDLblsOverMax val="0"/>
  </c:chart>
  <c:spPr>
    <a:solidFill>
      <a:schemeClr val="bg2">
        <a:lumMod val="60000"/>
        <a:lumOff val="40000"/>
      </a:schemeClr>
    </a:solidFill>
    <a:ln>
      <a:solidFill>
        <a:schemeClr val="accent1"/>
      </a:solidFill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455785857650145E-2"/>
          <c:y val="5.3286907419083436E-2"/>
          <c:w val="0.75948539061293818"/>
          <c:h val="0.724349979280055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Reverse Auction summery report for 2017-18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6.1274509803921568E-3"/>
                  <c:y val="0.3523412660981118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4509803921569525E-3"/>
                  <c:y val="0.2373667476871489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Total L1 Cost before RA</c:v>
                </c:pt>
                <c:pt idx="1">
                  <c:v>Final L1 Cost after RA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569.29999999999995</c:v>
                </c:pt>
                <c:pt idx="1">
                  <c:v>453.33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426108160"/>
        <c:axId val="-426099456"/>
      </c:barChart>
      <c:catAx>
        <c:axId val="-42610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6099456"/>
        <c:crosses val="autoZero"/>
        <c:auto val="1"/>
        <c:lblAlgn val="ctr"/>
        <c:lblOffset val="100"/>
        <c:noMultiLvlLbl val="0"/>
      </c:catAx>
      <c:valAx>
        <c:axId val="-426099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₹-439]#,##0\ \C\r.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6108160"/>
        <c:crosses val="autoZero"/>
        <c:crossBetween val="between"/>
      </c:valAx>
      <c:spPr>
        <a:gradFill>
          <a:gsLst>
            <a:gs pos="400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64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455785857650145E-2"/>
          <c:y val="5.3286907419083436E-2"/>
          <c:w val="0.75948539061293818"/>
          <c:h val="0.724349979280055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Reverse Auction summery report for 2017-18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6.1274509803921568E-3"/>
                  <c:y val="0.3523412660981118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4509803921569525E-3"/>
                  <c:y val="0.2373667476871489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Total L1 Cost before RA</c:v>
                </c:pt>
                <c:pt idx="1">
                  <c:v>Final L1 Cost after RA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77.67</c:v>
                </c:pt>
                <c:pt idx="1">
                  <c:v>59.52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440238080"/>
        <c:axId val="-440243520"/>
      </c:barChart>
      <c:catAx>
        <c:axId val="-44023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40243520"/>
        <c:crosses val="autoZero"/>
        <c:auto val="1"/>
        <c:lblAlgn val="ctr"/>
        <c:lblOffset val="100"/>
        <c:noMultiLvlLbl val="0"/>
      </c:catAx>
      <c:valAx>
        <c:axId val="-440243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₹-439]#,##0\ \C\r.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40238080"/>
        <c:crosses val="autoZero"/>
        <c:crossBetween val="between"/>
      </c:valAx>
      <c:spPr>
        <a:gradFill>
          <a:gsLst>
            <a:gs pos="400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64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455785857650145E-2"/>
          <c:y val="5.3286907419083436E-2"/>
          <c:w val="0.75948539061293818"/>
          <c:h val="0.724349979280055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Reverse Auction summery report for 2017-18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6.1274509803921568E-3"/>
                  <c:y val="0.3523412660981118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4509803921569525E-3"/>
                  <c:y val="0.2373667476871489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Total L1 Cost before RA</c:v>
                </c:pt>
                <c:pt idx="1">
                  <c:v>Final L1 Cost after RA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491.62</c:v>
                </c:pt>
                <c:pt idx="1">
                  <c:v>393.81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322799856"/>
        <c:axId val="-322806384"/>
      </c:barChart>
      <c:catAx>
        <c:axId val="-32279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22806384"/>
        <c:crosses val="autoZero"/>
        <c:auto val="1"/>
        <c:lblAlgn val="ctr"/>
        <c:lblOffset val="100"/>
        <c:noMultiLvlLbl val="0"/>
      </c:catAx>
      <c:valAx>
        <c:axId val="-322806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₹-439]#,##0\ \C\r.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22799856"/>
        <c:crosses val="autoZero"/>
        <c:crossBetween val="between"/>
      </c:valAx>
      <c:spPr>
        <a:gradFill>
          <a:gsLst>
            <a:gs pos="400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64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D5DEFD-8E01-45D0-A9E2-1AE9369772C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8D6685-72E3-4803-BCBA-70A1186747DF}">
      <dgm:prSet phldrT="[Text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Tender Flow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362B2A3-6A13-4739-B40F-75D63146AD46}" type="parTrans" cxnId="{2E0614CF-89C0-4ED4-A91F-9F1AAB9081CE}">
      <dgm:prSet/>
      <dgm:spPr/>
      <dgm:t>
        <a:bodyPr/>
        <a:lstStyle/>
        <a:p>
          <a:endParaRPr lang="en-US"/>
        </a:p>
      </dgm:t>
    </dgm:pt>
    <dgm:pt modelId="{FC53B744-3C99-4FB4-9F33-BA9880D71C49}" type="sibTrans" cxnId="{2E0614CF-89C0-4ED4-A91F-9F1AAB9081CE}">
      <dgm:prSet/>
      <dgm:spPr/>
      <dgm:t>
        <a:bodyPr/>
        <a:lstStyle/>
        <a:p>
          <a:endParaRPr lang="en-US"/>
        </a:p>
      </dgm:t>
    </dgm:pt>
    <dgm:pt modelId="{D544F7DD-CCB0-494E-89B3-3CC10A775E3C}">
      <dgm:prSet phldrT="[Text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l"/>
          <a:r>
            <a:rPr lang="en-IN" sz="28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Tender Creation and Publishing</a:t>
          </a:r>
          <a:endParaRPr lang="en-US" sz="28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0B4632-66A8-42CF-BB31-407277FA7D5E}" type="parTrans" cxnId="{45932975-7300-4F6C-B1A6-CE4D4F089EEC}">
      <dgm:prSet/>
      <dgm:spPr/>
      <dgm:t>
        <a:bodyPr/>
        <a:lstStyle/>
        <a:p>
          <a:endParaRPr lang="en-US"/>
        </a:p>
      </dgm:t>
    </dgm:pt>
    <dgm:pt modelId="{F64DC2AB-1DBB-4FF4-BA55-347E5A328DB5}" type="sibTrans" cxnId="{45932975-7300-4F6C-B1A6-CE4D4F089EEC}">
      <dgm:prSet/>
      <dgm:spPr/>
      <dgm:t>
        <a:bodyPr/>
        <a:lstStyle/>
        <a:p>
          <a:endParaRPr lang="en-US"/>
        </a:p>
      </dgm:t>
    </dgm:pt>
    <dgm:pt modelId="{B42EF2FA-FCBC-412A-AE18-B9F844D856EC}">
      <dgm:prSet phldrT="[Text]" custT="1"/>
      <dgm:spPr>
        <a:solidFill>
          <a:srgbClr val="00206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l"/>
          <a:r>
            <a:rPr lang="en-IN" sz="28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Corrigendum Publishing</a:t>
          </a:r>
          <a:endParaRPr lang="en-US" sz="28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0267CD-8386-41D1-A20C-B7B6A7679083}" type="parTrans" cxnId="{B041E8E3-8763-438F-8B0A-0CEF90EC219B}">
      <dgm:prSet/>
      <dgm:spPr/>
      <dgm:t>
        <a:bodyPr/>
        <a:lstStyle/>
        <a:p>
          <a:endParaRPr lang="en-US"/>
        </a:p>
      </dgm:t>
    </dgm:pt>
    <dgm:pt modelId="{5B3D4611-6742-4168-BFA6-5B3D75748148}" type="sibTrans" cxnId="{B041E8E3-8763-438F-8B0A-0CEF90EC219B}">
      <dgm:prSet/>
      <dgm:spPr/>
      <dgm:t>
        <a:bodyPr/>
        <a:lstStyle/>
        <a:p>
          <a:endParaRPr lang="en-US"/>
        </a:p>
      </dgm:t>
    </dgm:pt>
    <dgm:pt modelId="{583423CB-DE73-4239-9CA6-CC5B4B21C211}">
      <dgm:prSet phldrT="[Text]" custT="1"/>
      <dgm:spPr>
        <a:solidFill>
          <a:schemeClr val="accent4">
            <a:lumMod val="5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l"/>
          <a:r>
            <a:rPr lang="en-IN" sz="28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Award of Contract</a:t>
          </a:r>
          <a:endParaRPr lang="en-US" sz="28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4CFC89-EDAD-4CCF-8ADF-3605B77702A3}" type="parTrans" cxnId="{1FBA87B0-5DCD-4602-AD61-5933F3C5429F}">
      <dgm:prSet/>
      <dgm:spPr/>
      <dgm:t>
        <a:bodyPr/>
        <a:lstStyle/>
        <a:p>
          <a:endParaRPr lang="en-US"/>
        </a:p>
      </dgm:t>
    </dgm:pt>
    <dgm:pt modelId="{15258A13-2036-4955-94DA-A7B95798AD57}" type="sibTrans" cxnId="{1FBA87B0-5DCD-4602-AD61-5933F3C5429F}">
      <dgm:prSet/>
      <dgm:spPr/>
      <dgm:t>
        <a:bodyPr/>
        <a:lstStyle/>
        <a:p>
          <a:endParaRPr lang="en-US"/>
        </a:p>
      </dgm:t>
    </dgm:pt>
    <dgm:pt modelId="{6D035ACE-3B24-494E-85ED-D7375F513BFF}">
      <dgm:prSet phldrT="[Text]" custT="1"/>
      <dgm:spPr>
        <a:solidFill>
          <a:srgbClr val="7030A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l"/>
          <a:r>
            <a:rPr lang="en-IN" sz="28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Online Clarification through the Portal</a:t>
          </a:r>
          <a:endParaRPr lang="en-US" sz="28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A653A6-5D9D-4EAC-8885-F357E9C91561}" type="parTrans" cxnId="{42561042-153C-4986-9F17-6509B111F220}">
      <dgm:prSet/>
      <dgm:spPr/>
      <dgm:t>
        <a:bodyPr/>
        <a:lstStyle/>
        <a:p>
          <a:endParaRPr lang="en-US"/>
        </a:p>
      </dgm:t>
    </dgm:pt>
    <dgm:pt modelId="{781B7005-BFF9-484B-9CBB-A31EBA991301}" type="sibTrans" cxnId="{42561042-153C-4986-9F17-6509B111F220}">
      <dgm:prSet/>
      <dgm:spPr/>
      <dgm:t>
        <a:bodyPr/>
        <a:lstStyle/>
        <a:p>
          <a:endParaRPr lang="en-US"/>
        </a:p>
      </dgm:t>
    </dgm:pt>
    <dgm:pt modelId="{CE2B771D-BAD7-42C7-A47A-20E7F4F8532A}">
      <dgm:prSet phldrT="[Text]" custT="1"/>
      <dgm:spPr>
        <a:solidFill>
          <a:srgbClr val="0099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l"/>
          <a:r>
            <a:rPr lang="en-IN" sz="28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Bid Submission-Bidder end process </a:t>
          </a:r>
          <a:endParaRPr lang="en-US" sz="28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9B8D44-1595-43C8-94B2-5C4A0B75CFA6}" type="parTrans" cxnId="{31BC40E4-A52B-4894-845B-4EF00CD6625A}">
      <dgm:prSet/>
      <dgm:spPr/>
      <dgm:t>
        <a:bodyPr/>
        <a:lstStyle/>
        <a:p>
          <a:endParaRPr lang="en-US"/>
        </a:p>
      </dgm:t>
    </dgm:pt>
    <dgm:pt modelId="{EBCBFABA-8211-439A-ADC1-51718FEEB528}" type="sibTrans" cxnId="{31BC40E4-A52B-4894-845B-4EF00CD6625A}">
      <dgm:prSet/>
      <dgm:spPr/>
      <dgm:t>
        <a:bodyPr/>
        <a:lstStyle/>
        <a:p>
          <a:endParaRPr lang="en-US"/>
        </a:p>
      </dgm:t>
    </dgm:pt>
    <dgm:pt modelId="{F0F5F306-77DD-4CEB-868A-4ED45E1B9A03}">
      <dgm:prSet phldrT="[Text]" custT="1"/>
      <dgm:spPr>
        <a:solidFill>
          <a:srgbClr val="FF00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l"/>
          <a:r>
            <a:rPr lang="en-IN" sz="28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Check responses before bid opening</a:t>
          </a:r>
          <a:endParaRPr lang="en-US" sz="28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171B1C-FBFB-4A49-9845-2DC54331BD78}" type="parTrans" cxnId="{E7D120D6-DBE7-4FBD-B2AB-803098993B5F}">
      <dgm:prSet/>
      <dgm:spPr/>
      <dgm:t>
        <a:bodyPr/>
        <a:lstStyle/>
        <a:p>
          <a:endParaRPr lang="en-US"/>
        </a:p>
      </dgm:t>
    </dgm:pt>
    <dgm:pt modelId="{B5F08ADE-8E8E-45E3-95EF-A9CE31A9B1B1}" type="sibTrans" cxnId="{E7D120D6-DBE7-4FBD-B2AB-803098993B5F}">
      <dgm:prSet/>
      <dgm:spPr/>
      <dgm:t>
        <a:bodyPr/>
        <a:lstStyle/>
        <a:p>
          <a:endParaRPr lang="en-US"/>
        </a:p>
      </dgm:t>
    </dgm:pt>
    <dgm:pt modelId="{14D15AC9-975C-4219-A94A-096172913908}">
      <dgm:prSet phldrT="[Text]" custT="1"/>
      <dgm:spPr>
        <a:solidFill>
          <a:srgbClr val="8000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marL="3027363" indent="0" algn="l"/>
          <a:r>
            <a:rPr lang="en-IN" sz="1800" dirty="0" smtClean="0"/>
            <a:t>Fee/PQQ/Technical Opening </a:t>
          </a:r>
          <a:endParaRPr lang="en-US" sz="1800" dirty="0" smtClean="0"/>
        </a:p>
        <a:p>
          <a:pPr marL="3027363" indent="0" algn="l"/>
          <a:r>
            <a:rPr lang="en-IN" sz="1800" dirty="0" smtClean="0"/>
            <a:t>Short Fall Document </a:t>
          </a:r>
          <a:endParaRPr lang="en-US" sz="1800" dirty="0" smtClean="0"/>
        </a:p>
        <a:p>
          <a:pPr marL="3027363" indent="0" algn="l"/>
          <a:r>
            <a:rPr lang="en-IN" sz="1800" dirty="0" smtClean="0"/>
            <a:t>Technical Evaluation </a:t>
          </a:r>
          <a:endParaRPr lang="en-US" sz="1800" dirty="0" smtClean="0"/>
        </a:p>
        <a:p>
          <a:pPr marL="3027363" indent="0" algn="l"/>
          <a:r>
            <a:rPr lang="en-IN" sz="1800" dirty="0" smtClean="0"/>
            <a:t>Financial Opening and Evaluation</a:t>
          </a:r>
          <a:endParaRPr lang="en-US" sz="20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33A01C-2E40-45AC-99DE-CFCFD543A151}" type="parTrans" cxnId="{5F2BFC1B-D3CD-4891-A686-4C3E3EDCA77A}">
      <dgm:prSet/>
      <dgm:spPr/>
      <dgm:t>
        <a:bodyPr/>
        <a:lstStyle/>
        <a:p>
          <a:endParaRPr lang="en-US"/>
        </a:p>
      </dgm:t>
    </dgm:pt>
    <dgm:pt modelId="{C6AF8B60-3D98-441E-A85E-213E9063AB8F}" type="sibTrans" cxnId="{5F2BFC1B-D3CD-4891-A686-4C3E3EDCA77A}">
      <dgm:prSet/>
      <dgm:spPr/>
      <dgm:t>
        <a:bodyPr/>
        <a:lstStyle/>
        <a:p>
          <a:endParaRPr lang="en-US"/>
        </a:p>
      </dgm:t>
    </dgm:pt>
    <dgm:pt modelId="{5E9F180E-B5BC-425B-9B2D-7EA49163A8E6}" type="pres">
      <dgm:prSet presAssocID="{CFD5DEFD-8E01-45D0-A9E2-1AE9369772C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88E9B5-587A-49CA-9FCE-F63D3AD1BE80}" type="pres">
      <dgm:prSet presAssocID="{648D6685-72E3-4803-BCBA-70A1186747DF}" presName="root1" presStyleCnt="0"/>
      <dgm:spPr/>
    </dgm:pt>
    <dgm:pt modelId="{D40B97E4-AA1C-491C-9F11-6DF1AF648583}" type="pres">
      <dgm:prSet presAssocID="{648D6685-72E3-4803-BCBA-70A1186747DF}" presName="LevelOneTextNode" presStyleLbl="node0" presStyleIdx="0" presStyleCnt="1" custAng="0" custScaleX="218569" custScaleY="237086" custLinFactX="-100000" custLinFactNeighborX="-114890" custLinFactNeighborY="-3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C25A7C-68A2-423E-B700-07AE6D3E8505}" type="pres">
      <dgm:prSet presAssocID="{648D6685-72E3-4803-BCBA-70A1186747DF}" presName="level2hierChild" presStyleCnt="0"/>
      <dgm:spPr/>
    </dgm:pt>
    <dgm:pt modelId="{C9C842CC-0DF0-49A6-B5DA-B240153A6070}" type="pres">
      <dgm:prSet presAssocID="{920B4632-66A8-42CF-BB31-407277FA7D5E}" presName="conn2-1" presStyleLbl="parChTrans1D2" presStyleIdx="0" presStyleCnt="7"/>
      <dgm:spPr/>
      <dgm:t>
        <a:bodyPr/>
        <a:lstStyle/>
        <a:p>
          <a:endParaRPr lang="en-US"/>
        </a:p>
      </dgm:t>
    </dgm:pt>
    <dgm:pt modelId="{1C18EE29-9780-4371-836B-86F031BEA4AD}" type="pres">
      <dgm:prSet presAssocID="{920B4632-66A8-42CF-BB31-407277FA7D5E}" presName="connTx" presStyleLbl="parChTrans1D2" presStyleIdx="0" presStyleCnt="7"/>
      <dgm:spPr/>
      <dgm:t>
        <a:bodyPr/>
        <a:lstStyle/>
        <a:p>
          <a:endParaRPr lang="en-US"/>
        </a:p>
      </dgm:t>
    </dgm:pt>
    <dgm:pt modelId="{8861F4C6-0448-4A8D-BFEF-FB1A14B650C1}" type="pres">
      <dgm:prSet presAssocID="{D544F7DD-CCB0-494E-89B3-3CC10A775E3C}" presName="root2" presStyleCnt="0"/>
      <dgm:spPr/>
    </dgm:pt>
    <dgm:pt modelId="{3178CC14-9866-4662-A767-46D91BB7D62A}" type="pres">
      <dgm:prSet presAssocID="{D544F7DD-CCB0-494E-89B3-3CC10A775E3C}" presName="LevelTwoTextNode" presStyleLbl="node2" presStyleIdx="0" presStyleCnt="7" custScaleX="810891" custScaleY="1845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EE7B03-F8C2-4723-B355-C1029864473A}" type="pres">
      <dgm:prSet presAssocID="{D544F7DD-CCB0-494E-89B3-3CC10A775E3C}" presName="level3hierChild" presStyleCnt="0"/>
      <dgm:spPr/>
    </dgm:pt>
    <dgm:pt modelId="{1BE141EE-F4FE-49E7-A1B2-17AB8AC743A7}" type="pres">
      <dgm:prSet presAssocID="{910267CD-8386-41D1-A20C-B7B6A7679083}" presName="conn2-1" presStyleLbl="parChTrans1D2" presStyleIdx="1" presStyleCnt="7"/>
      <dgm:spPr/>
      <dgm:t>
        <a:bodyPr/>
        <a:lstStyle/>
        <a:p>
          <a:endParaRPr lang="en-US"/>
        </a:p>
      </dgm:t>
    </dgm:pt>
    <dgm:pt modelId="{8548FA7C-BB28-4902-A687-2678C85A4D26}" type="pres">
      <dgm:prSet presAssocID="{910267CD-8386-41D1-A20C-B7B6A7679083}" presName="connTx" presStyleLbl="parChTrans1D2" presStyleIdx="1" presStyleCnt="7"/>
      <dgm:spPr/>
      <dgm:t>
        <a:bodyPr/>
        <a:lstStyle/>
        <a:p>
          <a:endParaRPr lang="en-US"/>
        </a:p>
      </dgm:t>
    </dgm:pt>
    <dgm:pt modelId="{D9352377-AA52-4FCF-BD44-C6D65D45B5C8}" type="pres">
      <dgm:prSet presAssocID="{B42EF2FA-FCBC-412A-AE18-B9F844D856EC}" presName="root2" presStyleCnt="0"/>
      <dgm:spPr/>
    </dgm:pt>
    <dgm:pt modelId="{DE7CC6D8-D358-45D5-8959-2B9BB999E51F}" type="pres">
      <dgm:prSet presAssocID="{B42EF2FA-FCBC-412A-AE18-B9F844D856EC}" presName="LevelTwoTextNode" presStyleLbl="node2" presStyleIdx="1" presStyleCnt="7" custScaleX="810891" custScaleY="1845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AEA6F8-85F6-4DA0-9B17-67F3AA5E0972}" type="pres">
      <dgm:prSet presAssocID="{B42EF2FA-FCBC-412A-AE18-B9F844D856EC}" presName="level3hierChild" presStyleCnt="0"/>
      <dgm:spPr/>
    </dgm:pt>
    <dgm:pt modelId="{160BB995-A0E9-4293-980D-D05DE590D14E}" type="pres">
      <dgm:prSet presAssocID="{0CA653A6-5D9D-4EAC-8885-F357E9C91561}" presName="conn2-1" presStyleLbl="parChTrans1D2" presStyleIdx="2" presStyleCnt="7"/>
      <dgm:spPr/>
      <dgm:t>
        <a:bodyPr/>
        <a:lstStyle/>
        <a:p>
          <a:endParaRPr lang="en-US"/>
        </a:p>
      </dgm:t>
    </dgm:pt>
    <dgm:pt modelId="{ADD61180-68CA-4987-91AC-20A343E7EA9E}" type="pres">
      <dgm:prSet presAssocID="{0CA653A6-5D9D-4EAC-8885-F357E9C91561}" presName="connTx" presStyleLbl="parChTrans1D2" presStyleIdx="2" presStyleCnt="7"/>
      <dgm:spPr/>
      <dgm:t>
        <a:bodyPr/>
        <a:lstStyle/>
        <a:p>
          <a:endParaRPr lang="en-US"/>
        </a:p>
      </dgm:t>
    </dgm:pt>
    <dgm:pt modelId="{4D1660AE-8F8B-47CF-8A17-C522A523828E}" type="pres">
      <dgm:prSet presAssocID="{6D035ACE-3B24-494E-85ED-D7375F513BFF}" presName="root2" presStyleCnt="0"/>
      <dgm:spPr/>
    </dgm:pt>
    <dgm:pt modelId="{24137ED3-1E77-41A0-9ACE-2F4C8F8A5740}" type="pres">
      <dgm:prSet presAssocID="{6D035ACE-3B24-494E-85ED-D7375F513BFF}" presName="LevelTwoTextNode" presStyleLbl="node2" presStyleIdx="2" presStyleCnt="7" custScaleX="810891" custScaleY="1845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1944D7-4BA0-4DCE-A921-5206A0EAD23F}" type="pres">
      <dgm:prSet presAssocID="{6D035ACE-3B24-494E-85ED-D7375F513BFF}" presName="level3hierChild" presStyleCnt="0"/>
      <dgm:spPr/>
    </dgm:pt>
    <dgm:pt modelId="{659F2A22-CE0B-4673-AAFD-4D78AD7536F8}" type="pres">
      <dgm:prSet presAssocID="{1C9B8D44-1595-43C8-94B2-5C4A0B75CFA6}" presName="conn2-1" presStyleLbl="parChTrans1D2" presStyleIdx="3" presStyleCnt="7"/>
      <dgm:spPr/>
      <dgm:t>
        <a:bodyPr/>
        <a:lstStyle/>
        <a:p>
          <a:endParaRPr lang="en-US"/>
        </a:p>
      </dgm:t>
    </dgm:pt>
    <dgm:pt modelId="{ED05A510-AE93-49B7-8BB2-9E9394AA1315}" type="pres">
      <dgm:prSet presAssocID="{1C9B8D44-1595-43C8-94B2-5C4A0B75CFA6}" presName="connTx" presStyleLbl="parChTrans1D2" presStyleIdx="3" presStyleCnt="7"/>
      <dgm:spPr/>
      <dgm:t>
        <a:bodyPr/>
        <a:lstStyle/>
        <a:p>
          <a:endParaRPr lang="en-US"/>
        </a:p>
      </dgm:t>
    </dgm:pt>
    <dgm:pt modelId="{E47FE36C-CB40-4D40-994F-7DBE854435C6}" type="pres">
      <dgm:prSet presAssocID="{CE2B771D-BAD7-42C7-A47A-20E7F4F8532A}" presName="root2" presStyleCnt="0"/>
      <dgm:spPr/>
    </dgm:pt>
    <dgm:pt modelId="{C659B8E9-7B6A-4447-BD9B-E501D0DC343C}" type="pres">
      <dgm:prSet presAssocID="{CE2B771D-BAD7-42C7-A47A-20E7F4F8532A}" presName="LevelTwoTextNode" presStyleLbl="node2" presStyleIdx="3" presStyleCnt="7" custScaleX="810891" custScaleY="1845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29AF7F-7BA2-4F8E-98BF-42FBA5B98BEB}" type="pres">
      <dgm:prSet presAssocID="{CE2B771D-BAD7-42C7-A47A-20E7F4F8532A}" presName="level3hierChild" presStyleCnt="0"/>
      <dgm:spPr/>
    </dgm:pt>
    <dgm:pt modelId="{54B31B0B-EA15-49F8-A229-C984212DC0D9}" type="pres">
      <dgm:prSet presAssocID="{B6171B1C-FBFB-4A49-9845-2DC54331BD78}" presName="conn2-1" presStyleLbl="parChTrans1D2" presStyleIdx="4" presStyleCnt="7"/>
      <dgm:spPr/>
      <dgm:t>
        <a:bodyPr/>
        <a:lstStyle/>
        <a:p>
          <a:endParaRPr lang="en-US"/>
        </a:p>
      </dgm:t>
    </dgm:pt>
    <dgm:pt modelId="{BD256AF5-4EF5-468E-958A-3749E3E40B62}" type="pres">
      <dgm:prSet presAssocID="{B6171B1C-FBFB-4A49-9845-2DC54331BD78}" presName="connTx" presStyleLbl="parChTrans1D2" presStyleIdx="4" presStyleCnt="7"/>
      <dgm:spPr/>
      <dgm:t>
        <a:bodyPr/>
        <a:lstStyle/>
        <a:p>
          <a:endParaRPr lang="en-US"/>
        </a:p>
      </dgm:t>
    </dgm:pt>
    <dgm:pt modelId="{E0C5AFAD-D557-4754-87EA-BDD9E40F170B}" type="pres">
      <dgm:prSet presAssocID="{F0F5F306-77DD-4CEB-868A-4ED45E1B9A03}" presName="root2" presStyleCnt="0"/>
      <dgm:spPr/>
    </dgm:pt>
    <dgm:pt modelId="{F4191FE6-9965-4B88-96F5-211FBC6CD4F8}" type="pres">
      <dgm:prSet presAssocID="{F0F5F306-77DD-4CEB-868A-4ED45E1B9A03}" presName="LevelTwoTextNode" presStyleLbl="node2" presStyleIdx="4" presStyleCnt="7" custScaleX="810891" custScaleY="1845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C977C1-8619-4C80-BE08-5546A172DE67}" type="pres">
      <dgm:prSet presAssocID="{F0F5F306-77DD-4CEB-868A-4ED45E1B9A03}" presName="level3hierChild" presStyleCnt="0"/>
      <dgm:spPr/>
    </dgm:pt>
    <dgm:pt modelId="{F82B5E54-6F26-49FC-84C9-AEF2EB557BCF}" type="pres">
      <dgm:prSet presAssocID="{9633A01C-2E40-45AC-99DE-CFCFD543A151}" presName="conn2-1" presStyleLbl="parChTrans1D2" presStyleIdx="5" presStyleCnt="7"/>
      <dgm:spPr/>
      <dgm:t>
        <a:bodyPr/>
        <a:lstStyle/>
        <a:p>
          <a:endParaRPr lang="en-US"/>
        </a:p>
      </dgm:t>
    </dgm:pt>
    <dgm:pt modelId="{6388DB5A-2591-485D-91B7-E06C55B7726E}" type="pres">
      <dgm:prSet presAssocID="{9633A01C-2E40-45AC-99DE-CFCFD543A151}" presName="connTx" presStyleLbl="parChTrans1D2" presStyleIdx="5" presStyleCnt="7"/>
      <dgm:spPr/>
      <dgm:t>
        <a:bodyPr/>
        <a:lstStyle/>
        <a:p>
          <a:endParaRPr lang="en-US"/>
        </a:p>
      </dgm:t>
    </dgm:pt>
    <dgm:pt modelId="{CAC9A527-ACC9-488F-A6DB-B4A980C234FE}" type="pres">
      <dgm:prSet presAssocID="{14D15AC9-975C-4219-A94A-096172913908}" presName="root2" presStyleCnt="0"/>
      <dgm:spPr/>
    </dgm:pt>
    <dgm:pt modelId="{C6F5F1F2-3297-476C-BF5E-8CBB57A4D054}" type="pres">
      <dgm:prSet presAssocID="{14D15AC9-975C-4219-A94A-096172913908}" presName="LevelTwoTextNode" presStyleLbl="node2" presStyleIdx="5" presStyleCnt="7" custScaleX="810891" custScaleY="4515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5115FA-2D7F-43AA-AA7B-13EB4B6D4C32}" type="pres">
      <dgm:prSet presAssocID="{14D15AC9-975C-4219-A94A-096172913908}" presName="level3hierChild" presStyleCnt="0"/>
      <dgm:spPr/>
    </dgm:pt>
    <dgm:pt modelId="{EED85D4E-A6AD-435A-8F83-19E46E46220F}" type="pres">
      <dgm:prSet presAssocID="{C04CFC89-EDAD-4CCF-8ADF-3605B77702A3}" presName="conn2-1" presStyleLbl="parChTrans1D2" presStyleIdx="6" presStyleCnt="7"/>
      <dgm:spPr/>
      <dgm:t>
        <a:bodyPr/>
        <a:lstStyle/>
        <a:p>
          <a:endParaRPr lang="en-US"/>
        </a:p>
      </dgm:t>
    </dgm:pt>
    <dgm:pt modelId="{CD6D6C2A-0F60-418B-813D-7CC207FA9A06}" type="pres">
      <dgm:prSet presAssocID="{C04CFC89-EDAD-4CCF-8ADF-3605B77702A3}" presName="connTx" presStyleLbl="parChTrans1D2" presStyleIdx="6" presStyleCnt="7"/>
      <dgm:spPr/>
      <dgm:t>
        <a:bodyPr/>
        <a:lstStyle/>
        <a:p>
          <a:endParaRPr lang="en-US"/>
        </a:p>
      </dgm:t>
    </dgm:pt>
    <dgm:pt modelId="{1F5306BE-C296-4CE4-B89C-07E156EB1E59}" type="pres">
      <dgm:prSet presAssocID="{583423CB-DE73-4239-9CA6-CC5B4B21C211}" presName="root2" presStyleCnt="0"/>
      <dgm:spPr/>
    </dgm:pt>
    <dgm:pt modelId="{E140A759-7E95-454E-A4EE-F5CEAF3CAA95}" type="pres">
      <dgm:prSet presAssocID="{583423CB-DE73-4239-9CA6-CC5B4B21C211}" presName="LevelTwoTextNode" presStyleLbl="node2" presStyleIdx="6" presStyleCnt="7" custScaleX="810891" custScaleY="1845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6BD812-5054-4F39-A627-0B9FEB4D7224}" type="pres">
      <dgm:prSet presAssocID="{583423CB-DE73-4239-9CA6-CC5B4B21C211}" presName="level3hierChild" presStyleCnt="0"/>
      <dgm:spPr/>
    </dgm:pt>
  </dgm:ptLst>
  <dgm:cxnLst>
    <dgm:cxn modelId="{45932975-7300-4F6C-B1A6-CE4D4F089EEC}" srcId="{648D6685-72E3-4803-BCBA-70A1186747DF}" destId="{D544F7DD-CCB0-494E-89B3-3CC10A775E3C}" srcOrd="0" destOrd="0" parTransId="{920B4632-66A8-42CF-BB31-407277FA7D5E}" sibTransId="{F64DC2AB-1DBB-4FF4-BA55-347E5A328DB5}"/>
    <dgm:cxn modelId="{50BC2F1F-2908-4FA6-87EE-4D2B79A037FC}" type="presOf" srcId="{C04CFC89-EDAD-4CCF-8ADF-3605B77702A3}" destId="{CD6D6C2A-0F60-418B-813D-7CC207FA9A06}" srcOrd="1" destOrd="0" presId="urn:microsoft.com/office/officeart/2008/layout/HorizontalMultiLevelHierarchy"/>
    <dgm:cxn modelId="{5379BA75-BE01-4739-BAFE-986677D914E1}" type="presOf" srcId="{1C9B8D44-1595-43C8-94B2-5C4A0B75CFA6}" destId="{659F2A22-CE0B-4673-AAFD-4D78AD7536F8}" srcOrd="0" destOrd="0" presId="urn:microsoft.com/office/officeart/2008/layout/HorizontalMultiLevelHierarchy"/>
    <dgm:cxn modelId="{C17ED62F-AD6E-4004-8404-7E5B876E8F9D}" type="presOf" srcId="{F0F5F306-77DD-4CEB-868A-4ED45E1B9A03}" destId="{F4191FE6-9965-4B88-96F5-211FBC6CD4F8}" srcOrd="0" destOrd="0" presId="urn:microsoft.com/office/officeart/2008/layout/HorizontalMultiLevelHierarchy"/>
    <dgm:cxn modelId="{5C2E2238-156C-4EC1-944A-ADF91A53EC93}" type="presOf" srcId="{920B4632-66A8-42CF-BB31-407277FA7D5E}" destId="{C9C842CC-0DF0-49A6-B5DA-B240153A6070}" srcOrd="0" destOrd="0" presId="urn:microsoft.com/office/officeart/2008/layout/HorizontalMultiLevelHierarchy"/>
    <dgm:cxn modelId="{74555FC1-D062-4398-B1EB-555734E24685}" type="presOf" srcId="{9633A01C-2E40-45AC-99DE-CFCFD543A151}" destId="{F82B5E54-6F26-49FC-84C9-AEF2EB557BCF}" srcOrd="0" destOrd="0" presId="urn:microsoft.com/office/officeart/2008/layout/HorizontalMultiLevelHierarchy"/>
    <dgm:cxn modelId="{E7D120D6-DBE7-4FBD-B2AB-803098993B5F}" srcId="{648D6685-72E3-4803-BCBA-70A1186747DF}" destId="{F0F5F306-77DD-4CEB-868A-4ED45E1B9A03}" srcOrd="4" destOrd="0" parTransId="{B6171B1C-FBFB-4A49-9845-2DC54331BD78}" sibTransId="{B5F08ADE-8E8E-45E3-95EF-A9CE31A9B1B1}"/>
    <dgm:cxn modelId="{5F2BFC1B-D3CD-4891-A686-4C3E3EDCA77A}" srcId="{648D6685-72E3-4803-BCBA-70A1186747DF}" destId="{14D15AC9-975C-4219-A94A-096172913908}" srcOrd="5" destOrd="0" parTransId="{9633A01C-2E40-45AC-99DE-CFCFD543A151}" sibTransId="{C6AF8B60-3D98-441E-A85E-213E9063AB8F}"/>
    <dgm:cxn modelId="{B041E8E3-8763-438F-8B0A-0CEF90EC219B}" srcId="{648D6685-72E3-4803-BCBA-70A1186747DF}" destId="{B42EF2FA-FCBC-412A-AE18-B9F844D856EC}" srcOrd="1" destOrd="0" parTransId="{910267CD-8386-41D1-A20C-B7B6A7679083}" sibTransId="{5B3D4611-6742-4168-BFA6-5B3D75748148}"/>
    <dgm:cxn modelId="{CB70D408-4F7B-4DBB-AD83-461DFC697261}" type="presOf" srcId="{9633A01C-2E40-45AC-99DE-CFCFD543A151}" destId="{6388DB5A-2591-485D-91B7-E06C55B7726E}" srcOrd="1" destOrd="0" presId="urn:microsoft.com/office/officeart/2008/layout/HorizontalMultiLevelHierarchy"/>
    <dgm:cxn modelId="{0B61E04C-E288-4C38-94B0-06B24DA3998A}" type="presOf" srcId="{910267CD-8386-41D1-A20C-B7B6A7679083}" destId="{8548FA7C-BB28-4902-A687-2678C85A4D26}" srcOrd="1" destOrd="0" presId="urn:microsoft.com/office/officeart/2008/layout/HorizontalMultiLevelHierarchy"/>
    <dgm:cxn modelId="{3F207BB6-56F7-4576-9CA5-BFDF62385807}" type="presOf" srcId="{0CA653A6-5D9D-4EAC-8885-F357E9C91561}" destId="{ADD61180-68CA-4987-91AC-20A343E7EA9E}" srcOrd="1" destOrd="0" presId="urn:microsoft.com/office/officeart/2008/layout/HorizontalMultiLevelHierarchy"/>
    <dgm:cxn modelId="{D7126A51-E628-4E66-BD6F-430FD700C146}" type="presOf" srcId="{B6171B1C-FBFB-4A49-9845-2DC54331BD78}" destId="{54B31B0B-EA15-49F8-A229-C984212DC0D9}" srcOrd="0" destOrd="0" presId="urn:microsoft.com/office/officeart/2008/layout/HorizontalMultiLevelHierarchy"/>
    <dgm:cxn modelId="{2E0614CF-89C0-4ED4-A91F-9F1AAB9081CE}" srcId="{CFD5DEFD-8E01-45D0-A9E2-1AE9369772C0}" destId="{648D6685-72E3-4803-BCBA-70A1186747DF}" srcOrd="0" destOrd="0" parTransId="{8362B2A3-6A13-4739-B40F-75D63146AD46}" sibTransId="{FC53B744-3C99-4FB4-9F33-BA9880D71C49}"/>
    <dgm:cxn modelId="{69BA34B0-655F-44D7-AB69-4F4CF4183185}" type="presOf" srcId="{B6171B1C-FBFB-4A49-9845-2DC54331BD78}" destId="{BD256AF5-4EF5-468E-958A-3749E3E40B62}" srcOrd="1" destOrd="0" presId="urn:microsoft.com/office/officeart/2008/layout/HorizontalMultiLevelHierarchy"/>
    <dgm:cxn modelId="{DDCBB7F3-2F36-457B-AAF0-3A639309185F}" type="presOf" srcId="{920B4632-66A8-42CF-BB31-407277FA7D5E}" destId="{1C18EE29-9780-4371-836B-86F031BEA4AD}" srcOrd="1" destOrd="0" presId="urn:microsoft.com/office/officeart/2008/layout/HorizontalMultiLevelHierarchy"/>
    <dgm:cxn modelId="{214BBA41-F0B1-42A3-A12C-F2DD2C3362FF}" type="presOf" srcId="{6D035ACE-3B24-494E-85ED-D7375F513BFF}" destId="{24137ED3-1E77-41A0-9ACE-2F4C8F8A5740}" srcOrd="0" destOrd="0" presId="urn:microsoft.com/office/officeart/2008/layout/HorizontalMultiLevelHierarchy"/>
    <dgm:cxn modelId="{5A98F2BF-3270-4AC9-834B-BC6F4D51C658}" type="presOf" srcId="{583423CB-DE73-4239-9CA6-CC5B4B21C211}" destId="{E140A759-7E95-454E-A4EE-F5CEAF3CAA95}" srcOrd="0" destOrd="0" presId="urn:microsoft.com/office/officeart/2008/layout/HorizontalMultiLevelHierarchy"/>
    <dgm:cxn modelId="{EC25C7A5-2429-4AB9-8233-BE4778045C9C}" type="presOf" srcId="{0CA653A6-5D9D-4EAC-8885-F357E9C91561}" destId="{160BB995-A0E9-4293-980D-D05DE590D14E}" srcOrd="0" destOrd="0" presId="urn:microsoft.com/office/officeart/2008/layout/HorizontalMultiLevelHierarchy"/>
    <dgm:cxn modelId="{31BC40E4-A52B-4894-845B-4EF00CD6625A}" srcId="{648D6685-72E3-4803-BCBA-70A1186747DF}" destId="{CE2B771D-BAD7-42C7-A47A-20E7F4F8532A}" srcOrd="3" destOrd="0" parTransId="{1C9B8D44-1595-43C8-94B2-5C4A0B75CFA6}" sibTransId="{EBCBFABA-8211-439A-ADC1-51718FEEB528}"/>
    <dgm:cxn modelId="{B0AC9D14-0E5E-4F8B-95CA-5C1D69CE655C}" type="presOf" srcId="{C04CFC89-EDAD-4CCF-8ADF-3605B77702A3}" destId="{EED85D4E-A6AD-435A-8F83-19E46E46220F}" srcOrd="0" destOrd="0" presId="urn:microsoft.com/office/officeart/2008/layout/HorizontalMultiLevelHierarchy"/>
    <dgm:cxn modelId="{D3285F89-CF20-43E8-B6B8-A76F8514DE40}" type="presOf" srcId="{CFD5DEFD-8E01-45D0-A9E2-1AE9369772C0}" destId="{5E9F180E-B5BC-425B-9B2D-7EA49163A8E6}" srcOrd="0" destOrd="0" presId="urn:microsoft.com/office/officeart/2008/layout/HorizontalMultiLevelHierarchy"/>
    <dgm:cxn modelId="{1FBA87B0-5DCD-4602-AD61-5933F3C5429F}" srcId="{648D6685-72E3-4803-BCBA-70A1186747DF}" destId="{583423CB-DE73-4239-9CA6-CC5B4B21C211}" srcOrd="6" destOrd="0" parTransId="{C04CFC89-EDAD-4CCF-8ADF-3605B77702A3}" sibTransId="{15258A13-2036-4955-94DA-A7B95798AD57}"/>
    <dgm:cxn modelId="{42561042-153C-4986-9F17-6509B111F220}" srcId="{648D6685-72E3-4803-BCBA-70A1186747DF}" destId="{6D035ACE-3B24-494E-85ED-D7375F513BFF}" srcOrd="2" destOrd="0" parTransId="{0CA653A6-5D9D-4EAC-8885-F357E9C91561}" sibTransId="{781B7005-BFF9-484B-9CBB-A31EBA991301}"/>
    <dgm:cxn modelId="{16BD4772-3F23-4336-B73B-65449312CD01}" type="presOf" srcId="{CE2B771D-BAD7-42C7-A47A-20E7F4F8532A}" destId="{C659B8E9-7B6A-4447-BD9B-E501D0DC343C}" srcOrd="0" destOrd="0" presId="urn:microsoft.com/office/officeart/2008/layout/HorizontalMultiLevelHierarchy"/>
    <dgm:cxn modelId="{C343A952-D5C6-4133-A64C-29A7CCDCE861}" type="presOf" srcId="{1C9B8D44-1595-43C8-94B2-5C4A0B75CFA6}" destId="{ED05A510-AE93-49B7-8BB2-9E9394AA1315}" srcOrd="1" destOrd="0" presId="urn:microsoft.com/office/officeart/2008/layout/HorizontalMultiLevelHierarchy"/>
    <dgm:cxn modelId="{A5205436-87A5-4EDC-AD8F-54F14132247F}" type="presOf" srcId="{D544F7DD-CCB0-494E-89B3-3CC10A775E3C}" destId="{3178CC14-9866-4662-A767-46D91BB7D62A}" srcOrd="0" destOrd="0" presId="urn:microsoft.com/office/officeart/2008/layout/HorizontalMultiLevelHierarchy"/>
    <dgm:cxn modelId="{BA4B1692-0F5E-4C03-8800-881FFA677821}" type="presOf" srcId="{910267CD-8386-41D1-A20C-B7B6A7679083}" destId="{1BE141EE-F4FE-49E7-A1B2-17AB8AC743A7}" srcOrd="0" destOrd="0" presId="urn:microsoft.com/office/officeart/2008/layout/HorizontalMultiLevelHierarchy"/>
    <dgm:cxn modelId="{5573841F-2EC6-42EC-8619-2FCCAED3C8D4}" type="presOf" srcId="{B42EF2FA-FCBC-412A-AE18-B9F844D856EC}" destId="{DE7CC6D8-D358-45D5-8959-2B9BB999E51F}" srcOrd="0" destOrd="0" presId="urn:microsoft.com/office/officeart/2008/layout/HorizontalMultiLevelHierarchy"/>
    <dgm:cxn modelId="{227D8DCC-7286-4A89-895D-E937E2FBBBB1}" type="presOf" srcId="{648D6685-72E3-4803-BCBA-70A1186747DF}" destId="{D40B97E4-AA1C-491C-9F11-6DF1AF648583}" srcOrd="0" destOrd="0" presId="urn:microsoft.com/office/officeart/2008/layout/HorizontalMultiLevelHierarchy"/>
    <dgm:cxn modelId="{C67D8395-BE1E-49EA-8E4D-69C14A0675B3}" type="presOf" srcId="{14D15AC9-975C-4219-A94A-096172913908}" destId="{C6F5F1F2-3297-476C-BF5E-8CBB57A4D054}" srcOrd="0" destOrd="0" presId="urn:microsoft.com/office/officeart/2008/layout/HorizontalMultiLevelHierarchy"/>
    <dgm:cxn modelId="{471526FC-E314-4ED5-8022-84F5B37DE526}" type="presParOf" srcId="{5E9F180E-B5BC-425B-9B2D-7EA49163A8E6}" destId="{4A88E9B5-587A-49CA-9FCE-F63D3AD1BE80}" srcOrd="0" destOrd="0" presId="urn:microsoft.com/office/officeart/2008/layout/HorizontalMultiLevelHierarchy"/>
    <dgm:cxn modelId="{A907BB0D-B36D-413B-94AA-E6D27DA186BE}" type="presParOf" srcId="{4A88E9B5-587A-49CA-9FCE-F63D3AD1BE80}" destId="{D40B97E4-AA1C-491C-9F11-6DF1AF648583}" srcOrd="0" destOrd="0" presId="urn:microsoft.com/office/officeart/2008/layout/HorizontalMultiLevelHierarchy"/>
    <dgm:cxn modelId="{4B383989-0DEF-42EC-8242-6CA03D3A35D8}" type="presParOf" srcId="{4A88E9B5-587A-49CA-9FCE-F63D3AD1BE80}" destId="{36C25A7C-68A2-423E-B700-07AE6D3E8505}" srcOrd="1" destOrd="0" presId="urn:microsoft.com/office/officeart/2008/layout/HorizontalMultiLevelHierarchy"/>
    <dgm:cxn modelId="{6BF4B98A-8029-4EBD-8347-A42EEFB41C43}" type="presParOf" srcId="{36C25A7C-68A2-423E-B700-07AE6D3E8505}" destId="{C9C842CC-0DF0-49A6-B5DA-B240153A6070}" srcOrd="0" destOrd="0" presId="urn:microsoft.com/office/officeart/2008/layout/HorizontalMultiLevelHierarchy"/>
    <dgm:cxn modelId="{F98B3CFC-57D9-4D4B-99D2-877CA94B614D}" type="presParOf" srcId="{C9C842CC-0DF0-49A6-B5DA-B240153A6070}" destId="{1C18EE29-9780-4371-836B-86F031BEA4AD}" srcOrd="0" destOrd="0" presId="urn:microsoft.com/office/officeart/2008/layout/HorizontalMultiLevelHierarchy"/>
    <dgm:cxn modelId="{5254CB26-866C-4DF5-A178-E19B5E43D0AD}" type="presParOf" srcId="{36C25A7C-68A2-423E-B700-07AE6D3E8505}" destId="{8861F4C6-0448-4A8D-BFEF-FB1A14B650C1}" srcOrd="1" destOrd="0" presId="urn:microsoft.com/office/officeart/2008/layout/HorizontalMultiLevelHierarchy"/>
    <dgm:cxn modelId="{40979C2D-CE01-4914-BE2E-513894C5516B}" type="presParOf" srcId="{8861F4C6-0448-4A8D-BFEF-FB1A14B650C1}" destId="{3178CC14-9866-4662-A767-46D91BB7D62A}" srcOrd="0" destOrd="0" presId="urn:microsoft.com/office/officeart/2008/layout/HorizontalMultiLevelHierarchy"/>
    <dgm:cxn modelId="{A6AC1E55-80E1-40C8-9A9C-FDC5BCD2073B}" type="presParOf" srcId="{8861F4C6-0448-4A8D-BFEF-FB1A14B650C1}" destId="{9DEE7B03-F8C2-4723-B355-C1029864473A}" srcOrd="1" destOrd="0" presId="urn:microsoft.com/office/officeart/2008/layout/HorizontalMultiLevelHierarchy"/>
    <dgm:cxn modelId="{5D358C4D-A8A8-45F0-9F45-41C7CE270A08}" type="presParOf" srcId="{36C25A7C-68A2-423E-B700-07AE6D3E8505}" destId="{1BE141EE-F4FE-49E7-A1B2-17AB8AC743A7}" srcOrd="2" destOrd="0" presId="urn:microsoft.com/office/officeart/2008/layout/HorizontalMultiLevelHierarchy"/>
    <dgm:cxn modelId="{F2449894-2C94-432F-8AA8-87B8D97FD56F}" type="presParOf" srcId="{1BE141EE-F4FE-49E7-A1B2-17AB8AC743A7}" destId="{8548FA7C-BB28-4902-A687-2678C85A4D26}" srcOrd="0" destOrd="0" presId="urn:microsoft.com/office/officeart/2008/layout/HorizontalMultiLevelHierarchy"/>
    <dgm:cxn modelId="{301D2359-918F-49B1-AC08-F635B17C709A}" type="presParOf" srcId="{36C25A7C-68A2-423E-B700-07AE6D3E8505}" destId="{D9352377-AA52-4FCF-BD44-C6D65D45B5C8}" srcOrd="3" destOrd="0" presId="urn:microsoft.com/office/officeart/2008/layout/HorizontalMultiLevelHierarchy"/>
    <dgm:cxn modelId="{146244C9-49BB-4464-91F2-242B3037380A}" type="presParOf" srcId="{D9352377-AA52-4FCF-BD44-C6D65D45B5C8}" destId="{DE7CC6D8-D358-45D5-8959-2B9BB999E51F}" srcOrd="0" destOrd="0" presId="urn:microsoft.com/office/officeart/2008/layout/HorizontalMultiLevelHierarchy"/>
    <dgm:cxn modelId="{DD6B45F4-6706-4953-A6C1-376C94F51F88}" type="presParOf" srcId="{D9352377-AA52-4FCF-BD44-C6D65D45B5C8}" destId="{7EAEA6F8-85F6-4DA0-9B17-67F3AA5E0972}" srcOrd="1" destOrd="0" presId="urn:microsoft.com/office/officeart/2008/layout/HorizontalMultiLevelHierarchy"/>
    <dgm:cxn modelId="{D3449981-D570-4637-80F5-970237442B08}" type="presParOf" srcId="{36C25A7C-68A2-423E-B700-07AE6D3E8505}" destId="{160BB995-A0E9-4293-980D-D05DE590D14E}" srcOrd="4" destOrd="0" presId="urn:microsoft.com/office/officeart/2008/layout/HorizontalMultiLevelHierarchy"/>
    <dgm:cxn modelId="{F9C213CE-D98F-4B4E-BA54-E73C76BA831C}" type="presParOf" srcId="{160BB995-A0E9-4293-980D-D05DE590D14E}" destId="{ADD61180-68CA-4987-91AC-20A343E7EA9E}" srcOrd="0" destOrd="0" presId="urn:microsoft.com/office/officeart/2008/layout/HorizontalMultiLevelHierarchy"/>
    <dgm:cxn modelId="{73A4F7E4-DF3A-4FF1-9501-1D221BDDE913}" type="presParOf" srcId="{36C25A7C-68A2-423E-B700-07AE6D3E8505}" destId="{4D1660AE-8F8B-47CF-8A17-C522A523828E}" srcOrd="5" destOrd="0" presId="urn:microsoft.com/office/officeart/2008/layout/HorizontalMultiLevelHierarchy"/>
    <dgm:cxn modelId="{157F2B10-9D7B-4FC4-A918-BEFB6D6C6859}" type="presParOf" srcId="{4D1660AE-8F8B-47CF-8A17-C522A523828E}" destId="{24137ED3-1E77-41A0-9ACE-2F4C8F8A5740}" srcOrd="0" destOrd="0" presId="urn:microsoft.com/office/officeart/2008/layout/HorizontalMultiLevelHierarchy"/>
    <dgm:cxn modelId="{176E8C80-04DA-478F-8C18-96C037324AD1}" type="presParOf" srcId="{4D1660AE-8F8B-47CF-8A17-C522A523828E}" destId="{801944D7-4BA0-4DCE-A921-5206A0EAD23F}" srcOrd="1" destOrd="0" presId="urn:microsoft.com/office/officeart/2008/layout/HorizontalMultiLevelHierarchy"/>
    <dgm:cxn modelId="{A027F227-746C-4A2D-BA0A-71D171341BF7}" type="presParOf" srcId="{36C25A7C-68A2-423E-B700-07AE6D3E8505}" destId="{659F2A22-CE0B-4673-AAFD-4D78AD7536F8}" srcOrd="6" destOrd="0" presId="urn:microsoft.com/office/officeart/2008/layout/HorizontalMultiLevelHierarchy"/>
    <dgm:cxn modelId="{3DE52B3C-62D1-46E5-AE32-0907371085D0}" type="presParOf" srcId="{659F2A22-CE0B-4673-AAFD-4D78AD7536F8}" destId="{ED05A510-AE93-49B7-8BB2-9E9394AA1315}" srcOrd="0" destOrd="0" presId="urn:microsoft.com/office/officeart/2008/layout/HorizontalMultiLevelHierarchy"/>
    <dgm:cxn modelId="{09A17E1F-9A9B-490D-A050-617C31F66036}" type="presParOf" srcId="{36C25A7C-68A2-423E-B700-07AE6D3E8505}" destId="{E47FE36C-CB40-4D40-994F-7DBE854435C6}" srcOrd="7" destOrd="0" presId="urn:microsoft.com/office/officeart/2008/layout/HorizontalMultiLevelHierarchy"/>
    <dgm:cxn modelId="{0445F252-5101-4639-806C-99EDD373F3E5}" type="presParOf" srcId="{E47FE36C-CB40-4D40-994F-7DBE854435C6}" destId="{C659B8E9-7B6A-4447-BD9B-E501D0DC343C}" srcOrd="0" destOrd="0" presId="urn:microsoft.com/office/officeart/2008/layout/HorizontalMultiLevelHierarchy"/>
    <dgm:cxn modelId="{D6362B04-0FBF-40FB-B52A-E1130E7515EE}" type="presParOf" srcId="{E47FE36C-CB40-4D40-994F-7DBE854435C6}" destId="{B729AF7F-7BA2-4F8E-98BF-42FBA5B98BEB}" srcOrd="1" destOrd="0" presId="urn:microsoft.com/office/officeart/2008/layout/HorizontalMultiLevelHierarchy"/>
    <dgm:cxn modelId="{FE532D67-4AE7-41D5-BBF4-8869DE63023B}" type="presParOf" srcId="{36C25A7C-68A2-423E-B700-07AE6D3E8505}" destId="{54B31B0B-EA15-49F8-A229-C984212DC0D9}" srcOrd="8" destOrd="0" presId="urn:microsoft.com/office/officeart/2008/layout/HorizontalMultiLevelHierarchy"/>
    <dgm:cxn modelId="{6259F025-1691-4D6E-AE02-4D0ED948BB21}" type="presParOf" srcId="{54B31B0B-EA15-49F8-A229-C984212DC0D9}" destId="{BD256AF5-4EF5-468E-958A-3749E3E40B62}" srcOrd="0" destOrd="0" presId="urn:microsoft.com/office/officeart/2008/layout/HorizontalMultiLevelHierarchy"/>
    <dgm:cxn modelId="{079E8887-86D8-4EA9-9CDA-2AA9442A3B3B}" type="presParOf" srcId="{36C25A7C-68A2-423E-B700-07AE6D3E8505}" destId="{E0C5AFAD-D557-4754-87EA-BDD9E40F170B}" srcOrd="9" destOrd="0" presId="urn:microsoft.com/office/officeart/2008/layout/HorizontalMultiLevelHierarchy"/>
    <dgm:cxn modelId="{803811EC-0215-45E3-B3FA-94F0DAF527C2}" type="presParOf" srcId="{E0C5AFAD-D557-4754-87EA-BDD9E40F170B}" destId="{F4191FE6-9965-4B88-96F5-211FBC6CD4F8}" srcOrd="0" destOrd="0" presId="urn:microsoft.com/office/officeart/2008/layout/HorizontalMultiLevelHierarchy"/>
    <dgm:cxn modelId="{6B4534D9-707A-4FC7-9A94-18FB2FAB1B1F}" type="presParOf" srcId="{E0C5AFAD-D557-4754-87EA-BDD9E40F170B}" destId="{96C977C1-8619-4C80-BE08-5546A172DE67}" srcOrd="1" destOrd="0" presId="urn:microsoft.com/office/officeart/2008/layout/HorizontalMultiLevelHierarchy"/>
    <dgm:cxn modelId="{7DF815C5-59AF-4F36-AEC0-0197C6E0C168}" type="presParOf" srcId="{36C25A7C-68A2-423E-B700-07AE6D3E8505}" destId="{F82B5E54-6F26-49FC-84C9-AEF2EB557BCF}" srcOrd="10" destOrd="0" presId="urn:microsoft.com/office/officeart/2008/layout/HorizontalMultiLevelHierarchy"/>
    <dgm:cxn modelId="{A5F2930F-5AAA-47D1-A9C1-AF25B2B79CC2}" type="presParOf" srcId="{F82B5E54-6F26-49FC-84C9-AEF2EB557BCF}" destId="{6388DB5A-2591-485D-91B7-E06C55B7726E}" srcOrd="0" destOrd="0" presId="urn:microsoft.com/office/officeart/2008/layout/HorizontalMultiLevelHierarchy"/>
    <dgm:cxn modelId="{E14ED11B-B899-4DB1-95D3-5F8C21BCC9A2}" type="presParOf" srcId="{36C25A7C-68A2-423E-B700-07AE6D3E8505}" destId="{CAC9A527-ACC9-488F-A6DB-B4A980C234FE}" srcOrd="11" destOrd="0" presId="urn:microsoft.com/office/officeart/2008/layout/HorizontalMultiLevelHierarchy"/>
    <dgm:cxn modelId="{2C79240E-8443-467B-9127-FE937751B858}" type="presParOf" srcId="{CAC9A527-ACC9-488F-A6DB-B4A980C234FE}" destId="{C6F5F1F2-3297-476C-BF5E-8CBB57A4D054}" srcOrd="0" destOrd="0" presId="urn:microsoft.com/office/officeart/2008/layout/HorizontalMultiLevelHierarchy"/>
    <dgm:cxn modelId="{264B3867-C322-40AD-81B4-F6ED106E9C39}" type="presParOf" srcId="{CAC9A527-ACC9-488F-A6DB-B4A980C234FE}" destId="{CC5115FA-2D7F-43AA-AA7B-13EB4B6D4C32}" srcOrd="1" destOrd="0" presId="urn:microsoft.com/office/officeart/2008/layout/HorizontalMultiLevelHierarchy"/>
    <dgm:cxn modelId="{AA122E22-CA13-4E98-8D74-4728649F14C8}" type="presParOf" srcId="{36C25A7C-68A2-423E-B700-07AE6D3E8505}" destId="{EED85D4E-A6AD-435A-8F83-19E46E46220F}" srcOrd="12" destOrd="0" presId="urn:microsoft.com/office/officeart/2008/layout/HorizontalMultiLevelHierarchy"/>
    <dgm:cxn modelId="{F6C90EC7-3B62-4162-A223-9F000F78C570}" type="presParOf" srcId="{EED85D4E-A6AD-435A-8F83-19E46E46220F}" destId="{CD6D6C2A-0F60-418B-813D-7CC207FA9A06}" srcOrd="0" destOrd="0" presId="urn:microsoft.com/office/officeart/2008/layout/HorizontalMultiLevelHierarchy"/>
    <dgm:cxn modelId="{EB8CC830-8EDC-4118-872C-4E0801F8C506}" type="presParOf" srcId="{36C25A7C-68A2-423E-B700-07AE6D3E8505}" destId="{1F5306BE-C296-4CE4-B89C-07E156EB1E59}" srcOrd="13" destOrd="0" presId="urn:microsoft.com/office/officeart/2008/layout/HorizontalMultiLevelHierarchy"/>
    <dgm:cxn modelId="{AF4526B8-04BB-44C4-B47E-5684E3FB367B}" type="presParOf" srcId="{1F5306BE-C296-4CE4-B89C-07E156EB1E59}" destId="{E140A759-7E95-454E-A4EE-F5CEAF3CAA95}" srcOrd="0" destOrd="0" presId="urn:microsoft.com/office/officeart/2008/layout/HorizontalMultiLevelHierarchy"/>
    <dgm:cxn modelId="{F73C2FDF-C256-4116-8913-D94910387CE2}" type="presParOf" srcId="{1F5306BE-C296-4CE4-B89C-07E156EB1E59}" destId="{9A6BD812-5054-4F39-A627-0B9FEB4D722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85D4E-A6AD-435A-8F83-19E46E46220F}">
      <dsp:nvSpPr>
        <dsp:cNvPr id="0" name=""/>
        <dsp:cNvSpPr/>
      </dsp:nvSpPr>
      <dsp:spPr>
        <a:xfrm>
          <a:off x="691545" y="2703788"/>
          <a:ext cx="734940" cy="2416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7470" y="0"/>
              </a:lnTo>
              <a:lnTo>
                <a:pt x="367470" y="2416580"/>
              </a:lnTo>
              <a:lnTo>
                <a:pt x="734940" y="241658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995869" y="3848931"/>
        <a:ext cx="126293" cy="126293"/>
      </dsp:txXfrm>
    </dsp:sp>
    <dsp:sp modelId="{F82B5E54-6F26-49FC-84C9-AEF2EB557BCF}">
      <dsp:nvSpPr>
        <dsp:cNvPr id="0" name=""/>
        <dsp:cNvSpPr/>
      </dsp:nvSpPr>
      <dsp:spPr>
        <a:xfrm>
          <a:off x="691545" y="2703788"/>
          <a:ext cx="734940" cy="13312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7470" y="0"/>
              </a:lnTo>
              <a:lnTo>
                <a:pt x="367470" y="1331273"/>
              </a:lnTo>
              <a:lnTo>
                <a:pt x="734940" y="133127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020999" y="3331408"/>
        <a:ext cx="76033" cy="76033"/>
      </dsp:txXfrm>
    </dsp:sp>
    <dsp:sp modelId="{54B31B0B-EA15-49F8-A229-C984212DC0D9}">
      <dsp:nvSpPr>
        <dsp:cNvPr id="0" name=""/>
        <dsp:cNvSpPr/>
      </dsp:nvSpPr>
      <dsp:spPr>
        <a:xfrm>
          <a:off x="691545" y="2703788"/>
          <a:ext cx="734940" cy="245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7470" y="0"/>
              </a:lnTo>
              <a:lnTo>
                <a:pt x="367470" y="245967"/>
              </a:lnTo>
              <a:lnTo>
                <a:pt x="734940" y="24596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39640" y="2807396"/>
        <a:ext cx="38750" cy="38750"/>
      </dsp:txXfrm>
    </dsp:sp>
    <dsp:sp modelId="{659F2A22-CE0B-4673-AAFD-4D78AD7536F8}">
      <dsp:nvSpPr>
        <dsp:cNvPr id="0" name=""/>
        <dsp:cNvSpPr/>
      </dsp:nvSpPr>
      <dsp:spPr>
        <a:xfrm>
          <a:off x="691545" y="2286891"/>
          <a:ext cx="734940" cy="416896"/>
        </a:xfrm>
        <a:custGeom>
          <a:avLst/>
          <a:gdLst/>
          <a:ahLst/>
          <a:cxnLst/>
          <a:rect l="0" t="0" r="0" b="0"/>
          <a:pathLst>
            <a:path>
              <a:moveTo>
                <a:pt x="0" y="416896"/>
              </a:moveTo>
              <a:lnTo>
                <a:pt x="367470" y="416896"/>
              </a:lnTo>
              <a:lnTo>
                <a:pt x="367470" y="0"/>
              </a:lnTo>
              <a:lnTo>
                <a:pt x="734940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37892" y="2474216"/>
        <a:ext cx="42247" cy="42247"/>
      </dsp:txXfrm>
    </dsp:sp>
    <dsp:sp modelId="{160BB995-A0E9-4293-980D-D05DE590D14E}">
      <dsp:nvSpPr>
        <dsp:cNvPr id="0" name=""/>
        <dsp:cNvSpPr/>
      </dsp:nvSpPr>
      <dsp:spPr>
        <a:xfrm>
          <a:off x="691545" y="1624026"/>
          <a:ext cx="734940" cy="1079761"/>
        </a:xfrm>
        <a:custGeom>
          <a:avLst/>
          <a:gdLst/>
          <a:ahLst/>
          <a:cxnLst/>
          <a:rect l="0" t="0" r="0" b="0"/>
          <a:pathLst>
            <a:path>
              <a:moveTo>
                <a:pt x="0" y="1079761"/>
              </a:moveTo>
              <a:lnTo>
                <a:pt x="367470" y="1079761"/>
              </a:lnTo>
              <a:lnTo>
                <a:pt x="367470" y="0"/>
              </a:lnTo>
              <a:lnTo>
                <a:pt x="734940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26362" y="2131253"/>
        <a:ext cx="65307" cy="65307"/>
      </dsp:txXfrm>
    </dsp:sp>
    <dsp:sp modelId="{1BE141EE-F4FE-49E7-A1B2-17AB8AC743A7}">
      <dsp:nvSpPr>
        <dsp:cNvPr id="0" name=""/>
        <dsp:cNvSpPr/>
      </dsp:nvSpPr>
      <dsp:spPr>
        <a:xfrm>
          <a:off x="691545" y="961162"/>
          <a:ext cx="734940" cy="1742625"/>
        </a:xfrm>
        <a:custGeom>
          <a:avLst/>
          <a:gdLst/>
          <a:ahLst/>
          <a:cxnLst/>
          <a:rect l="0" t="0" r="0" b="0"/>
          <a:pathLst>
            <a:path>
              <a:moveTo>
                <a:pt x="0" y="1742625"/>
              </a:moveTo>
              <a:lnTo>
                <a:pt x="367470" y="1742625"/>
              </a:lnTo>
              <a:lnTo>
                <a:pt x="367470" y="0"/>
              </a:lnTo>
              <a:lnTo>
                <a:pt x="734940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1011734" y="1785193"/>
        <a:ext cx="94563" cy="94563"/>
      </dsp:txXfrm>
    </dsp:sp>
    <dsp:sp modelId="{C9C842CC-0DF0-49A6-B5DA-B240153A6070}">
      <dsp:nvSpPr>
        <dsp:cNvPr id="0" name=""/>
        <dsp:cNvSpPr/>
      </dsp:nvSpPr>
      <dsp:spPr>
        <a:xfrm>
          <a:off x="691545" y="298298"/>
          <a:ext cx="734940" cy="2405489"/>
        </a:xfrm>
        <a:custGeom>
          <a:avLst/>
          <a:gdLst/>
          <a:ahLst/>
          <a:cxnLst/>
          <a:rect l="0" t="0" r="0" b="0"/>
          <a:pathLst>
            <a:path>
              <a:moveTo>
                <a:pt x="0" y="2405489"/>
              </a:moveTo>
              <a:lnTo>
                <a:pt x="367470" y="2405489"/>
              </a:lnTo>
              <a:lnTo>
                <a:pt x="367470" y="0"/>
              </a:lnTo>
              <a:lnTo>
                <a:pt x="734940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996134" y="1438161"/>
        <a:ext cx="125762" cy="125762"/>
      </dsp:txXfrm>
    </dsp:sp>
    <dsp:sp modelId="{D40B97E4-AA1C-491C-9F11-6DF1AF648583}">
      <dsp:nvSpPr>
        <dsp:cNvPr id="0" name=""/>
        <dsp:cNvSpPr/>
      </dsp:nvSpPr>
      <dsp:spPr>
        <a:xfrm rot="16200000">
          <a:off x="-1628261" y="2358015"/>
          <a:ext cx="3948068" cy="6915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Tender Flow</a:t>
          </a:r>
          <a:endParaRPr lang="en-US" sz="49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-1628261" y="2358015"/>
        <a:ext cx="3948068" cy="691545"/>
      </dsp:txXfrm>
    </dsp:sp>
    <dsp:sp modelId="{3178CC14-9866-4662-A767-46D91BB7D62A}">
      <dsp:nvSpPr>
        <dsp:cNvPr id="0" name=""/>
        <dsp:cNvSpPr/>
      </dsp:nvSpPr>
      <dsp:spPr>
        <a:xfrm>
          <a:off x="1426486" y="6415"/>
          <a:ext cx="8415281" cy="583765"/>
        </a:xfrm>
        <a:prstGeom prst="rect">
          <a:avLst/>
        </a:prstGeom>
        <a:gradFill rotWithShape="1">
          <a:gsLst>
            <a:gs pos="0">
              <a:schemeClr val="accent5">
                <a:tint val="94000"/>
                <a:satMod val="100000"/>
                <a:lumMod val="108000"/>
              </a:schemeClr>
            </a:gs>
            <a:gs pos="50000">
              <a:schemeClr val="accent5"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shade val="72000"/>
                <a:satMod val="120000"/>
                <a:lumMod val="100000"/>
              </a:schemeClr>
            </a:gs>
          </a:gsLst>
          <a:lin ang="5400000" scaled="0"/>
        </a:gra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8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Tender Creation and Publishing</a:t>
          </a:r>
          <a:endParaRPr lang="en-US" sz="28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26486" y="6415"/>
        <a:ext cx="8415281" cy="583765"/>
      </dsp:txXfrm>
    </dsp:sp>
    <dsp:sp modelId="{DE7CC6D8-D358-45D5-8959-2B9BB999E51F}">
      <dsp:nvSpPr>
        <dsp:cNvPr id="0" name=""/>
        <dsp:cNvSpPr/>
      </dsp:nvSpPr>
      <dsp:spPr>
        <a:xfrm>
          <a:off x="1426486" y="669280"/>
          <a:ext cx="8415281" cy="583765"/>
        </a:xfrm>
        <a:prstGeom prst="rect">
          <a:avLst/>
        </a:prstGeom>
        <a:solidFill>
          <a:srgbClr val="002060"/>
        </a:solidFill>
        <a:ln w="1587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8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Corrigendum Publishing</a:t>
          </a:r>
          <a:endParaRPr lang="en-US" sz="28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26486" y="669280"/>
        <a:ext cx="8415281" cy="583765"/>
      </dsp:txXfrm>
    </dsp:sp>
    <dsp:sp modelId="{24137ED3-1E77-41A0-9ACE-2F4C8F8A5740}">
      <dsp:nvSpPr>
        <dsp:cNvPr id="0" name=""/>
        <dsp:cNvSpPr/>
      </dsp:nvSpPr>
      <dsp:spPr>
        <a:xfrm>
          <a:off x="1426486" y="1332144"/>
          <a:ext cx="8415281" cy="583765"/>
        </a:xfrm>
        <a:prstGeom prst="rect">
          <a:avLst/>
        </a:prstGeom>
        <a:solidFill>
          <a:srgbClr val="7030A0"/>
        </a:solidFill>
        <a:ln w="1587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8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Online Clarification through the Portal</a:t>
          </a:r>
          <a:endParaRPr lang="en-US" sz="28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26486" y="1332144"/>
        <a:ext cx="8415281" cy="583765"/>
      </dsp:txXfrm>
    </dsp:sp>
    <dsp:sp modelId="{C659B8E9-7B6A-4447-BD9B-E501D0DC343C}">
      <dsp:nvSpPr>
        <dsp:cNvPr id="0" name=""/>
        <dsp:cNvSpPr/>
      </dsp:nvSpPr>
      <dsp:spPr>
        <a:xfrm>
          <a:off x="1426486" y="1995008"/>
          <a:ext cx="8415281" cy="583765"/>
        </a:xfrm>
        <a:prstGeom prst="rect">
          <a:avLst/>
        </a:prstGeom>
        <a:solidFill>
          <a:srgbClr val="009900"/>
        </a:solidFill>
        <a:ln w="1587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8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Bid Submission-Bidder end process </a:t>
          </a:r>
          <a:endParaRPr lang="en-US" sz="28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26486" y="1995008"/>
        <a:ext cx="8415281" cy="583765"/>
      </dsp:txXfrm>
    </dsp:sp>
    <dsp:sp modelId="{F4191FE6-9965-4B88-96F5-211FBC6CD4F8}">
      <dsp:nvSpPr>
        <dsp:cNvPr id="0" name=""/>
        <dsp:cNvSpPr/>
      </dsp:nvSpPr>
      <dsp:spPr>
        <a:xfrm>
          <a:off x="1426486" y="2657873"/>
          <a:ext cx="8415281" cy="583765"/>
        </a:xfrm>
        <a:prstGeom prst="rect">
          <a:avLst/>
        </a:prstGeom>
        <a:solidFill>
          <a:srgbClr val="FF0000"/>
        </a:solidFill>
        <a:ln w="1587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8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Check responses before bid opening</a:t>
          </a:r>
          <a:endParaRPr lang="en-US" sz="28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26486" y="2657873"/>
        <a:ext cx="8415281" cy="583765"/>
      </dsp:txXfrm>
    </dsp:sp>
    <dsp:sp modelId="{C6F5F1F2-3297-476C-BF5E-8CBB57A4D054}">
      <dsp:nvSpPr>
        <dsp:cNvPr id="0" name=""/>
        <dsp:cNvSpPr/>
      </dsp:nvSpPr>
      <dsp:spPr>
        <a:xfrm>
          <a:off x="1426486" y="3320737"/>
          <a:ext cx="8415281" cy="1428649"/>
        </a:xfrm>
        <a:prstGeom prst="rect">
          <a:avLst/>
        </a:prstGeom>
        <a:solidFill>
          <a:srgbClr val="800000"/>
        </a:solidFill>
        <a:ln w="1587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3027363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Fee/PQQ/Technical Opening </a:t>
          </a:r>
          <a:endParaRPr lang="en-US" sz="1800" kern="1200" dirty="0" smtClean="0"/>
        </a:p>
        <a:p>
          <a:pPr marL="3027363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Short Fall Document </a:t>
          </a:r>
          <a:endParaRPr lang="en-US" sz="1800" kern="1200" dirty="0" smtClean="0"/>
        </a:p>
        <a:p>
          <a:pPr marL="3027363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Technical Evaluation </a:t>
          </a:r>
          <a:endParaRPr lang="en-US" sz="1800" kern="1200" dirty="0" smtClean="0"/>
        </a:p>
        <a:p>
          <a:pPr marL="3027363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Financial Opening and Evaluation</a:t>
          </a:r>
          <a:endParaRPr lang="en-US" sz="20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26486" y="3320737"/>
        <a:ext cx="8415281" cy="1428649"/>
      </dsp:txXfrm>
    </dsp:sp>
    <dsp:sp modelId="{E140A759-7E95-454E-A4EE-F5CEAF3CAA95}">
      <dsp:nvSpPr>
        <dsp:cNvPr id="0" name=""/>
        <dsp:cNvSpPr/>
      </dsp:nvSpPr>
      <dsp:spPr>
        <a:xfrm>
          <a:off x="1426486" y="4828486"/>
          <a:ext cx="8415281" cy="583765"/>
        </a:xfrm>
        <a:prstGeom prst="rect">
          <a:avLst/>
        </a:prstGeom>
        <a:solidFill>
          <a:schemeClr val="accent4">
            <a:lumMod val="50000"/>
          </a:schemeClr>
        </a:solidFill>
        <a:ln w="1587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8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Award of Contract</a:t>
          </a:r>
          <a:endParaRPr lang="en-US" sz="28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26486" y="4828486"/>
        <a:ext cx="8415281" cy="583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0.44094</cdr:x>
      <cdr:y>0.13445</cdr:y>
    </cdr:from>
    <cdr:to>
      <cdr:x>0.98431</cdr:x>
      <cdr:y>0.35507</cdr:y>
    </cdr:to>
    <cdr:sp macro="" textlink="">
      <cdr:nvSpPr>
        <cdr:cNvPr id="2" name="Oval Callout 1"/>
        <cdr:cNvSpPr/>
      </cdr:nvSpPr>
      <cdr:spPr>
        <a:xfrm xmlns:a="http://schemas.openxmlformats.org/drawingml/2006/main">
          <a:off x="5375920" y="789917"/>
          <a:ext cx="6624736" cy="1296144"/>
        </a:xfrm>
        <a:prstGeom xmlns:a="http://schemas.openxmlformats.org/drawingml/2006/main" prst="wedgeEllipseCallout">
          <a:avLst>
            <a:gd name="adj1" fmla="val -60036"/>
            <a:gd name="adj2" fmla="val 79823"/>
          </a:avLst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2000" b="1" dirty="0" smtClean="0">
              <a:solidFill>
                <a:srgbClr val="FF0000"/>
              </a:solidFill>
            </a:rPr>
            <a:t>01.04.2016</a:t>
          </a:r>
        </a:p>
        <a:p xmlns:a="http://schemas.openxmlformats.org/drawingml/2006/main">
          <a:r>
            <a:rPr lang="en-US" sz="1600" dirty="0" smtClean="0">
              <a:solidFill>
                <a:schemeClr val="tx1"/>
              </a:solidFill>
              <a:latin typeface="+mn-lt"/>
              <a:cs typeface="+mn-cs"/>
            </a:rPr>
            <a:t>EXP TENDERS: </a:t>
          </a:r>
          <a:r>
            <a:rPr lang="en-US" sz="1600" b="1" dirty="0" smtClean="0">
              <a:solidFill>
                <a:schemeClr val="tx1"/>
              </a:solidFill>
              <a:latin typeface="+mn-lt"/>
              <a:cs typeface="+mn-cs"/>
            </a:rPr>
            <a:t>02 LAKHS &amp; ABOVE</a:t>
          </a:r>
        </a:p>
        <a:p xmlns:a="http://schemas.openxmlformats.org/drawingml/2006/main">
          <a:r>
            <a:rPr lang="en-US" sz="1600" dirty="0" smtClean="0">
              <a:solidFill>
                <a:schemeClr val="tx1"/>
              </a:solidFill>
              <a:latin typeface="+mn-lt"/>
              <a:cs typeface="+mn-cs"/>
            </a:rPr>
            <a:t>REV TENDERS: </a:t>
          </a:r>
          <a:r>
            <a:rPr lang="en-US" sz="1600" b="1" dirty="0" smtClean="0">
              <a:solidFill>
                <a:schemeClr val="tx1"/>
              </a:solidFill>
              <a:latin typeface="+mn-lt"/>
              <a:cs typeface="+mn-cs"/>
            </a:rPr>
            <a:t>MRLF 01 LAKH &amp; ABOVE </a:t>
          </a:r>
          <a:r>
            <a:rPr lang="en-US" sz="1600" dirty="0" smtClean="0">
              <a:solidFill>
                <a:schemeClr val="tx1"/>
              </a:solidFill>
              <a:latin typeface="+mn-lt"/>
              <a:cs typeface="+mn-cs"/>
            </a:rPr>
            <a:t>PER ANNUM</a:t>
          </a:r>
          <a:endParaRPr lang="en-US" sz="1600" dirty="0">
            <a:solidFill>
              <a:schemeClr val="tx1"/>
            </a:solidFill>
            <a:latin typeface="+mn-lt"/>
            <a:cs typeface="+mn-cs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571288-C8EA-4E40-8E4C-208AB4284469}" type="datetimeFigureOut">
              <a:rPr lang="en-US"/>
              <a:pPr>
                <a:defRPr/>
              </a:pPr>
              <a:t>1/2/2018</a:t>
            </a:fld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CC698F-467B-4F86-87E9-4A72B3F55F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2482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7D2F87-7C20-41DB-8489-E44ECAB3C821}" type="datetimeFigureOut">
              <a:rPr lang="en-US"/>
              <a:pPr>
                <a:defRPr/>
              </a:pPr>
              <a:t>1/2/2018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C542E1B-40D2-4B45-950E-4F3CE9F48438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42651367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542E1B-40D2-4B45-950E-4F3CE9F48438}" type="slidenum">
              <a:rPr lang="en-IN" altLang="en-US" smtClean="0"/>
              <a:pPr>
                <a:defRPr/>
              </a:pPr>
              <a:t>3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808531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4538"/>
            <a:ext cx="6615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3D3BE3E-C5F1-49BB-A394-A872D97291C6}" type="slidenum">
              <a:rPr lang="en-IN" altLang="en-US" smtClean="0">
                <a:latin typeface="Calibri" panose="020F0502020204030204" pitchFamily="34" charset="0"/>
              </a:rPr>
              <a:pPr/>
              <a:t>4</a:t>
            </a:fld>
            <a:endParaRPr lang="en-IN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347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4538"/>
            <a:ext cx="6615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3D3BE3E-C5F1-49BB-A394-A872D97291C6}" type="slidenum">
              <a:rPr lang="en-IN" altLang="en-US" smtClean="0">
                <a:latin typeface="Calibri" panose="020F0502020204030204" pitchFamily="34" charset="0"/>
              </a:rPr>
              <a:pPr/>
              <a:t>5</a:t>
            </a:fld>
            <a:endParaRPr lang="en-IN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146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4538"/>
            <a:ext cx="6615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3D3BE3E-C5F1-49BB-A394-A872D97291C6}" type="slidenum">
              <a:rPr lang="en-IN" altLang="en-US" smtClean="0">
                <a:latin typeface="Calibri" panose="020F0502020204030204" pitchFamily="34" charset="0"/>
              </a:rPr>
              <a:pPr/>
              <a:t>6</a:t>
            </a:fld>
            <a:endParaRPr lang="en-IN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836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4538"/>
            <a:ext cx="6615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3D3BE3E-C5F1-49BB-A394-A872D97291C6}" type="slidenum">
              <a:rPr lang="en-IN" altLang="en-US" smtClean="0">
                <a:latin typeface="Calibri" panose="020F0502020204030204" pitchFamily="34" charset="0"/>
              </a:rPr>
              <a:pPr/>
              <a:t>7</a:t>
            </a:fld>
            <a:endParaRPr lang="en-IN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221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4538"/>
            <a:ext cx="6615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3D3BE3E-C5F1-49BB-A394-A872D97291C6}" type="slidenum">
              <a:rPr lang="en-IN" altLang="en-US" smtClean="0">
                <a:latin typeface="Calibri" panose="020F0502020204030204" pitchFamily="34" charset="0"/>
              </a:rPr>
              <a:pPr/>
              <a:t>8</a:t>
            </a:fld>
            <a:endParaRPr lang="en-IN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955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4538"/>
            <a:ext cx="6615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3D3BE3E-C5F1-49BB-A394-A872D97291C6}" type="slidenum">
              <a:rPr lang="en-IN" altLang="en-US" smtClean="0">
                <a:latin typeface="Calibri" panose="020F0502020204030204" pitchFamily="34" charset="0"/>
              </a:rPr>
              <a:pPr/>
              <a:t>9</a:t>
            </a:fld>
            <a:endParaRPr lang="en-IN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134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4538"/>
            <a:ext cx="6615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3D3BE3E-C5F1-49BB-A394-A872D97291C6}" type="slidenum">
              <a:rPr lang="en-IN" altLang="en-US" smtClean="0">
                <a:latin typeface="Calibri" panose="020F0502020204030204" pitchFamily="34" charset="0"/>
              </a:rPr>
              <a:pPr/>
              <a:t>13</a:t>
            </a:fld>
            <a:endParaRPr lang="en-IN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128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4538"/>
            <a:ext cx="6615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3D3BE3E-C5F1-49BB-A394-A872D97291C6}" type="slidenum">
              <a:rPr lang="en-IN" altLang="en-US" smtClean="0">
                <a:latin typeface="Calibri" panose="020F0502020204030204" pitchFamily="34" charset="0"/>
              </a:rPr>
              <a:pPr/>
              <a:t>14</a:t>
            </a:fld>
            <a:endParaRPr lang="en-IN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341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9C7A3E-4FD8-49A3-B59C-4D1A86130E02}" type="datetimeFigureOut">
              <a:rPr lang="en-US" smtClean="0"/>
              <a:pPr>
                <a:defRPr/>
              </a:pPr>
              <a:t>1/2/2018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58428-EA68-4606-B4E4-4890380BCF89}" type="slidenum">
              <a:rPr lang="en-IN" altLang="en-US" smtClean="0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4180486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A131F5-5B9F-4835-96B8-691733DCFCF2}" type="datetimeFigureOut">
              <a:rPr lang="en-US" smtClean="0"/>
              <a:pPr>
                <a:defRPr/>
              </a:pPr>
              <a:t>1/2/2018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7024D-0F70-4B32-A666-FA08054148AF}" type="slidenum">
              <a:rPr lang="en-IN" altLang="en-US" smtClean="0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095606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A131F5-5B9F-4835-96B8-691733DCFCF2}" type="datetimeFigureOut">
              <a:rPr lang="en-US" smtClean="0"/>
              <a:pPr>
                <a:defRPr/>
              </a:pPr>
              <a:t>1/2/2018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7024D-0F70-4B32-A666-FA08054148AF}" type="slidenum">
              <a:rPr lang="en-IN" altLang="en-US" smtClean="0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942539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A131F5-5B9F-4835-96B8-691733DCFCF2}" type="datetimeFigureOut">
              <a:rPr lang="en-US" smtClean="0"/>
              <a:pPr>
                <a:defRPr/>
              </a:pPr>
              <a:t>1/2/2018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7024D-0F70-4B32-A666-FA08054148AF}" type="slidenum">
              <a:rPr lang="en-IN" altLang="en-US" smtClean="0"/>
              <a:pPr>
                <a:defRPr/>
              </a:pPr>
              <a:t>‹#›</a:t>
            </a:fld>
            <a:endParaRPr lang="en-I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6438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A131F5-5B9F-4835-96B8-691733DCFCF2}" type="datetimeFigureOut">
              <a:rPr lang="en-US" smtClean="0"/>
              <a:pPr>
                <a:defRPr/>
              </a:pPr>
              <a:t>1/2/2018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7024D-0F70-4B32-A666-FA08054148AF}" type="slidenum">
              <a:rPr lang="en-IN" altLang="en-US" smtClean="0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771357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A131F5-5B9F-4835-96B8-691733DCFCF2}" type="datetimeFigureOut">
              <a:rPr lang="en-US" smtClean="0"/>
              <a:pPr>
                <a:defRPr/>
              </a:pPr>
              <a:t>1/2/2018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7024D-0F70-4B32-A666-FA08054148AF}" type="slidenum">
              <a:rPr lang="en-IN" altLang="en-US" smtClean="0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766463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A131F5-5B9F-4835-96B8-691733DCFCF2}" type="datetimeFigureOut">
              <a:rPr lang="en-US" smtClean="0"/>
              <a:pPr>
                <a:defRPr/>
              </a:pPr>
              <a:t>1/2/2018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7024D-0F70-4B32-A666-FA08054148AF}" type="slidenum">
              <a:rPr lang="en-IN" altLang="en-US" smtClean="0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262117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D48B03-5045-435F-8BDA-2CF320770B34}" type="datetimeFigureOut">
              <a:rPr lang="en-US" smtClean="0"/>
              <a:pPr>
                <a:defRPr/>
              </a:pPr>
              <a:t>1/2/2018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30D5F4-BA07-4F73-976C-281AC8EE3CFB}" type="slidenum">
              <a:rPr lang="en-IN" altLang="en-US" smtClean="0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280390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648904-50A6-477E-A0B4-4D4C88973358}" type="datetimeFigureOut">
              <a:rPr lang="en-US" smtClean="0"/>
              <a:pPr>
                <a:defRPr/>
              </a:pPr>
              <a:t>1/2/2018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17F16-646E-49C2-95F9-B5B913BF265B}" type="slidenum">
              <a:rPr lang="en-IN" altLang="en-US" smtClean="0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42595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05B634-640E-42DA-A02E-61543B907154}" type="datetimeFigureOut">
              <a:rPr lang="en-US" smtClean="0"/>
              <a:pPr>
                <a:defRPr/>
              </a:pPr>
              <a:t>1/2/2018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BBD180-4A34-41E6-8111-EA47AC8DD4B4}" type="slidenum">
              <a:rPr lang="en-IN" altLang="en-US" smtClean="0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176147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EF0D0B-3748-465E-B011-AAA1A9323F73}" type="datetimeFigureOut">
              <a:rPr lang="en-US" smtClean="0"/>
              <a:pPr>
                <a:defRPr/>
              </a:pPr>
              <a:t>1/2/2018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C59A1-2BCD-444F-BEE0-65299C46F0DC}" type="slidenum">
              <a:rPr lang="en-IN" altLang="en-US" smtClean="0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451770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2EB1B7-1F99-473E-9B1E-F8416DDD5FC3}" type="datetimeFigureOut">
              <a:rPr lang="en-US" smtClean="0"/>
              <a:pPr>
                <a:defRPr/>
              </a:pPr>
              <a:t>1/2/2018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C28C50-FC52-4E1C-880A-7F21A7B66972}" type="slidenum">
              <a:rPr lang="en-IN" altLang="en-US" smtClean="0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584287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EC3335-7454-4587-A262-60F61BF9A8C2}" type="datetimeFigureOut">
              <a:rPr lang="en-US" smtClean="0"/>
              <a:pPr>
                <a:defRPr/>
              </a:pPr>
              <a:t>1/2/2018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81CBCC-3687-434E-A2BF-07A32F07BA53}" type="slidenum">
              <a:rPr lang="en-IN" altLang="en-US" smtClean="0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6553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E0208F-732D-4B9D-9D2B-2849B4E83015}" type="datetimeFigureOut">
              <a:rPr lang="en-US" smtClean="0"/>
              <a:pPr>
                <a:defRPr/>
              </a:pPr>
              <a:t>1/2/2018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5E3B5-630F-4E5D-8A42-33CFC86A9793}" type="slidenum">
              <a:rPr lang="en-IN" altLang="en-US" smtClean="0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452055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128595-5797-40DA-92C7-AEE0A08ACB97}" type="datetimeFigureOut">
              <a:rPr lang="en-US" smtClean="0"/>
              <a:pPr>
                <a:defRPr/>
              </a:pPr>
              <a:t>1/2/2018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A76138-AE96-450B-81F1-89F01676BE13}" type="slidenum">
              <a:rPr lang="en-IN" altLang="en-US" smtClean="0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674376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AE6FF5-1B49-4A8D-8772-5CFBE51B203E}" type="datetimeFigureOut">
              <a:rPr lang="en-US" smtClean="0"/>
              <a:pPr>
                <a:defRPr/>
              </a:pPr>
              <a:t>1/2/2018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06C592-DE5C-4D74-A28D-BACE1E40E3FC}" type="slidenum">
              <a:rPr lang="en-IN" altLang="en-US" smtClean="0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95109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F6D776-98D7-4DFE-B3E8-AD3438BDF3B1}" type="datetimeFigureOut">
              <a:rPr lang="en-US" smtClean="0"/>
              <a:pPr>
                <a:defRPr/>
              </a:pPr>
              <a:t>1/2/2018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282665-C9B3-417C-A1DD-5A392F720CBB}" type="slidenum">
              <a:rPr lang="en-IN" altLang="en-US" smtClean="0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3784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8A131F5-5B9F-4835-96B8-691733DCFCF2}" type="datetimeFigureOut">
              <a:rPr lang="en-US" smtClean="0"/>
              <a:pPr>
                <a:defRPr/>
              </a:pPr>
              <a:t>1/2/2018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FC7024D-0F70-4B32-A666-FA08054148AF}" type="slidenum">
              <a:rPr lang="en-IN" altLang="en-US" smtClean="0"/>
              <a:pPr>
                <a:defRPr/>
              </a:pPr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9415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93" r:id="rId1"/>
    <p:sldLayoutId id="2147486394" r:id="rId2"/>
    <p:sldLayoutId id="2147486395" r:id="rId3"/>
    <p:sldLayoutId id="2147486396" r:id="rId4"/>
    <p:sldLayoutId id="2147486397" r:id="rId5"/>
    <p:sldLayoutId id="2147486398" r:id="rId6"/>
    <p:sldLayoutId id="2147486399" r:id="rId7"/>
    <p:sldLayoutId id="2147486400" r:id="rId8"/>
    <p:sldLayoutId id="2147486401" r:id="rId9"/>
    <p:sldLayoutId id="2147486402" r:id="rId10"/>
    <p:sldLayoutId id="2147486403" r:id="rId11"/>
    <p:sldLayoutId id="2147486404" r:id="rId12"/>
    <p:sldLayoutId id="2147486405" r:id="rId13"/>
    <p:sldLayoutId id="2147486406" r:id="rId14"/>
    <p:sldLayoutId id="2147486407" r:id="rId15"/>
    <p:sldLayoutId id="2147486408" r:id="rId16"/>
    <p:sldLayoutId id="214748640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tenders.gov.in/" TargetMode="External"/><Relationship Id="rId4" Type="http://schemas.openxmlformats.org/officeDocument/2006/relationships/hyperlink" Target="http://www.aai.aero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053" y="1"/>
            <a:ext cx="12202054" cy="1058146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053" y="6210300"/>
            <a:ext cx="12192000" cy="6477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1412777"/>
            <a:ext cx="12181946" cy="415498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buFont typeface="Wingdings 3" pitchFamily="18" charset="2"/>
              <a:buNone/>
              <a:defRPr/>
            </a:pPr>
            <a:r>
              <a:rPr lang="en-US" altLang="en-US" sz="4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Central Public </a:t>
            </a:r>
            <a:endParaRPr lang="en-US" altLang="en-US" sz="48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buFont typeface="Wingdings 3" pitchFamily="18" charset="2"/>
              <a:buNone/>
              <a:defRPr/>
            </a:pPr>
            <a:r>
              <a:rPr lang="en-US" altLang="en-US" sz="4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Procurement </a:t>
            </a:r>
            <a:r>
              <a:rPr lang="en-US" altLang="en-US" sz="4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Portal (CPPP)</a:t>
            </a:r>
          </a:p>
          <a:p>
            <a:pPr algn="ctr" eaLnBrk="1" fontAlgn="auto" hangingPunct="1">
              <a:buFont typeface="Wingdings 3" pitchFamily="18" charset="2"/>
              <a:buNone/>
              <a:defRPr/>
            </a:pPr>
            <a:r>
              <a:rPr lang="en-US" alt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www.aai.aero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https://etenders.gov.in</a:t>
            </a:r>
            <a:r>
              <a:rPr lang="en-US" alt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 eaLnBrk="1" fontAlgn="auto" hangingPunct="1">
              <a:buFont typeface="Wingdings 3" pitchFamily="18" charset="2"/>
              <a:buNone/>
              <a:defRPr/>
            </a:pPr>
            <a:endParaRPr lang="en-US" altLang="en-US" sz="2800" i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buFont typeface="Wingdings 3" pitchFamily="18" charset="2"/>
              <a:buNone/>
              <a:defRPr/>
            </a:pPr>
            <a:r>
              <a:rPr lang="en-US" altLang="en-US" sz="2800" i="1" dirty="0" smtClean="0">
                <a:solidFill>
                  <a:schemeClr val="accent1"/>
                </a:solidFill>
                <a:latin typeface="Brush Script MT" pitchFamily="66" charset="0"/>
                <a:cs typeface="Times New Roman" pitchFamily="18" charset="0"/>
              </a:rPr>
              <a:t>Presentation </a:t>
            </a:r>
            <a:endParaRPr lang="en-US" altLang="en-US" sz="2800" i="1" dirty="0">
              <a:solidFill>
                <a:schemeClr val="accent1"/>
              </a:solidFill>
              <a:latin typeface="Brush Script MT" pitchFamily="66" charset="0"/>
              <a:cs typeface="Times New Roman" pitchFamily="18" charset="0"/>
            </a:endParaRPr>
          </a:p>
          <a:p>
            <a:pPr algn="ctr" eaLnBrk="1" fontAlgn="auto" hangingPunct="1">
              <a:buFont typeface="Wingdings 3" pitchFamily="18" charset="2"/>
              <a:buNone/>
              <a:defRPr/>
            </a:pPr>
            <a:r>
              <a:rPr lang="en-US" altLang="en-US" sz="2800" i="1" dirty="0" smtClean="0">
                <a:solidFill>
                  <a:schemeClr val="accent1"/>
                </a:solidFill>
                <a:latin typeface="Brush Script MT" pitchFamily="66" charset="0"/>
                <a:cs typeface="Times New Roman" pitchFamily="18" charset="0"/>
              </a:rPr>
              <a:t>By</a:t>
            </a:r>
          </a:p>
          <a:p>
            <a:pPr algn="ctr" eaLnBrk="1" fontAlgn="auto" hangingPunct="1">
              <a:buFont typeface="Wingdings 3" pitchFamily="18" charset="2"/>
              <a:buNone/>
              <a:defRPr/>
            </a:pPr>
            <a:endParaRPr lang="en-US" sz="24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buFont typeface="Wingdings 3" pitchFamily="18" charset="2"/>
              <a:buNone/>
              <a:defRPr/>
            </a:pPr>
            <a:r>
              <a:rPr lang="en-US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ED(IT)</a:t>
            </a:r>
            <a:endParaRPr lang="en-US" sz="28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424" y="19100"/>
            <a:ext cx="10364451" cy="1596177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Reverse Auction </a:t>
            </a:r>
            <a:r>
              <a:rPr lang="en-US" sz="3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summery</a:t>
            </a:r>
            <a:r>
              <a:rPr lang="en-US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report for </a:t>
            </a:r>
            <a:r>
              <a:rPr lang="en-US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2017-18</a:t>
            </a:r>
            <a:endParaRPr lang="en-US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53954089"/>
              </p:ext>
            </p:extLst>
          </p:nvPr>
        </p:nvGraphicFramePr>
        <p:xfrm>
          <a:off x="929443" y="2060848"/>
          <a:ext cx="103632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Oval Callout 14"/>
          <p:cNvSpPr/>
          <p:nvPr/>
        </p:nvSpPr>
        <p:spPr>
          <a:xfrm>
            <a:off x="3359696" y="1335818"/>
            <a:ext cx="4896544" cy="1029963"/>
          </a:xfrm>
          <a:prstGeom prst="wedgeEllipseCallout">
            <a:avLst>
              <a:gd name="adj1" fmla="val 47051"/>
              <a:gd name="adj2" fmla="val 60818"/>
            </a:avLst>
          </a:prstGeom>
          <a:solidFill>
            <a:srgbClr val="8000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chemeClr val="bg1"/>
                </a:solidFill>
              </a:rPr>
              <a:t>Reduced </a:t>
            </a:r>
            <a:r>
              <a:rPr lang="en-US" sz="1700" b="1" dirty="0">
                <a:solidFill>
                  <a:schemeClr val="bg1"/>
                </a:solidFill>
              </a:rPr>
              <a:t>Cost </a:t>
            </a:r>
            <a:r>
              <a:rPr lang="en-US" sz="1700" b="1" dirty="0" smtClean="0">
                <a:solidFill>
                  <a:schemeClr val="bg1"/>
                </a:solidFill>
              </a:rPr>
              <a:t>115.97 </a:t>
            </a:r>
            <a:r>
              <a:rPr lang="en-US" sz="1700" b="1" dirty="0">
                <a:solidFill>
                  <a:schemeClr val="bg1"/>
                </a:solidFill>
              </a:rPr>
              <a:t>Cr. </a:t>
            </a:r>
            <a:r>
              <a:rPr lang="en-US" sz="1700" b="1" dirty="0" smtClean="0">
                <a:solidFill>
                  <a:schemeClr val="bg1"/>
                </a:solidFill>
              </a:rPr>
              <a:t>after </a:t>
            </a:r>
            <a:r>
              <a:rPr lang="en-US" sz="1700" b="1" dirty="0">
                <a:solidFill>
                  <a:schemeClr val="bg1"/>
                </a:solidFill>
              </a:rPr>
              <a:t>RA</a:t>
            </a:r>
            <a:endParaRPr lang="en-US" sz="17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700" b="1" dirty="0" smtClean="0">
                <a:solidFill>
                  <a:schemeClr val="bg1"/>
                </a:solidFill>
              </a:rPr>
              <a:t>(Benefit for AAI after RA is </a:t>
            </a:r>
            <a:r>
              <a:rPr lang="en-US" sz="1700" b="1" dirty="0" smtClean="0">
                <a:solidFill>
                  <a:schemeClr val="bg1"/>
                </a:solidFill>
              </a:rPr>
              <a:t>20.4 </a:t>
            </a:r>
            <a:r>
              <a:rPr lang="en-US" sz="1700" b="1" dirty="0" smtClean="0">
                <a:solidFill>
                  <a:schemeClr val="bg1"/>
                </a:solidFill>
              </a:rPr>
              <a:t>% )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176120" y="2492896"/>
            <a:ext cx="1247444" cy="4542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115.97 </a:t>
            </a:r>
            <a:r>
              <a:rPr lang="en-US" sz="1600" b="1" dirty="0" smtClean="0">
                <a:solidFill>
                  <a:schemeClr val="bg1"/>
                </a:solidFill>
              </a:rPr>
              <a:t>Cr.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911424" y="5517232"/>
            <a:ext cx="10225135" cy="119675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Till December total 57 no. of tenders have published with Tender cum Auction. Out of which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Reverse Auction has been conducted on L1 cost. The above data is based on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RA.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2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424" y="19100"/>
            <a:ext cx="10364451" cy="1596177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Reverse Auction </a:t>
            </a:r>
            <a:r>
              <a:rPr lang="en-US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ITEM RATE BOQ</a:t>
            </a:r>
            <a:br>
              <a:rPr lang="en-US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(FOR Overall Cost)</a:t>
            </a:r>
            <a:endParaRPr lang="en-US" sz="3200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49161717"/>
              </p:ext>
            </p:extLst>
          </p:nvPr>
        </p:nvGraphicFramePr>
        <p:xfrm>
          <a:off x="929443" y="2060848"/>
          <a:ext cx="103632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Oval Callout 14"/>
          <p:cNvSpPr/>
          <p:nvPr/>
        </p:nvSpPr>
        <p:spPr>
          <a:xfrm flipH="1">
            <a:off x="8040216" y="1196753"/>
            <a:ext cx="3600400" cy="1317994"/>
          </a:xfrm>
          <a:prstGeom prst="wedgeEllipseCallout">
            <a:avLst>
              <a:gd name="adj1" fmla="val 48183"/>
              <a:gd name="adj2" fmla="val 46022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Reduced </a:t>
            </a:r>
            <a:r>
              <a:rPr lang="en-US" sz="1600" b="1" dirty="0">
                <a:solidFill>
                  <a:schemeClr val="bg1"/>
                </a:solidFill>
              </a:rPr>
              <a:t>Cost </a:t>
            </a:r>
            <a:r>
              <a:rPr lang="en-US" sz="1600" b="1" dirty="0" smtClean="0">
                <a:solidFill>
                  <a:schemeClr val="bg1"/>
                </a:solidFill>
              </a:rPr>
              <a:t>18.15 </a:t>
            </a:r>
            <a:r>
              <a:rPr lang="en-US" sz="1600" b="1" dirty="0">
                <a:solidFill>
                  <a:schemeClr val="bg1"/>
                </a:solidFill>
              </a:rPr>
              <a:t>Cr. </a:t>
            </a:r>
            <a:r>
              <a:rPr lang="en-US" sz="1600" b="1" dirty="0" smtClean="0">
                <a:solidFill>
                  <a:schemeClr val="bg1"/>
                </a:solidFill>
              </a:rPr>
              <a:t>after </a:t>
            </a:r>
            <a:r>
              <a:rPr lang="en-US" sz="1600" b="1" dirty="0">
                <a:solidFill>
                  <a:schemeClr val="bg1"/>
                </a:solidFill>
              </a:rPr>
              <a:t>RA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(Benefit for AAI after RA is </a:t>
            </a:r>
            <a:r>
              <a:rPr lang="en-US" sz="1600" b="1" dirty="0" smtClean="0">
                <a:solidFill>
                  <a:schemeClr val="bg1"/>
                </a:solidFill>
              </a:rPr>
              <a:t>23.37 % </a:t>
            </a:r>
            <a:r>
              <a:rPr lang="en-US" sz="1600" b="1" dirty="0" smtClean="0">
                <a:solidFill>
                  <a:schemeClr val="bg1"/>
                </a:solidFill>
              </a:rPr>
              <a:t>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176120" y="2492896"/>
            <a:ext cx="124744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18.15 </a:t>
            </a:r>
            <a:r>
              <a:rPr lang="en-US" sz="1600" b="1" dirty="0" smtClean="0">
                <a:solidFill>
                  <a:schemeClr val="bg1"/>
                </a:solidFill>
              </a:rPr>
              <a:t>Cr.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87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424" y="19100"/>
            <a:ext cx="10364451" cy="1596177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Reverse Auction </a:t>
            </a:r>
            <a:r>
              <a:rPr lang="en-US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ITEM wise BOQ</a:t>
            </a:r>
            <a:br>
              <a:rPr lang="en-US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(FOR each item)</a:t>
            </a:r>
            <a:endParaRPr lang="en-US" sz="3200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63345065"/>
              </p:ext>
            </p:extLst>
          </p:nvPr>
        </p:nvGraphicFramePr>
        <p:xfrm>
          <a:off x="929443" y="2060848"/>
          <a:ext cx="103632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Oval Callout 14"/>
          <p:cNvSpPr/>
          <p:nvPr/>
        </p:nvSpPr>
        <p:spPr>
          <a:xfrm flipH="1">
            <a:off x="8040216" y="1124744"/>
            <a:ext cx="3672408" cy="1390003"/>
          </a:xfrm>
          <a:prstGeom prst="wedgeEllipseCallout">
            <a:avLst>
              <a:gd name="adj1" fmla="val 49337"/>
              <a:gd name="adj2" fmla="val 64904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Reduced </a:t>
            </a:r>
            <a:r>
              <a:rPr lang="en-US" sz="1600" b="1" dirty="0">
                <a:solidFill>
                  <a:schemeClr val="bg1"/>
                </a:solidFill>
              </a:rPr>
              <a:t>Cost </a:t>
            </a:r>
            <a:r>
              <a:rPr lang="en-US" sz="1600" b="1" dirty="0" smtClean="0">
                <a:solidFill>
                  <a:schemeClr val="bg1"/>
                </a:solidFill>
              </a:rPr>
              <a:t>97</a:t>
            </a:r>
            <a:r>
              <a:rPr lang="en-US" sz="1600" b="1" dirty="0" smtClean="0">
                <a:solidFill>
                  <a:schemeClr val="bg1"/>
                </a:solidFill>
              </a:rPr>
              <a:t>.81 </a:t>
            </a:r>
            <a:r>
              <a:rPr lang="en-US" sz="1600" b="1" dirty="0">
                <a:solidFill>
                  <a:schemeClr val="bg1"/>
                </a:solidFill>
              </a:rPr>
              <a:t>Cr. </a:t>
            </a:r>
            <a:r>
              <a:rPr lang="en-US" sz="1600" b="1" dirty="0" smtClean="0">
                <a:solidFill>
                  <a:schemeClr val="bg1"/>
                </a:solidFill>
              </a:rPr>
              <a:t>after </a:t>
            </a:r>
            <a:r>
              <a:rPr lang="en-US" sz="1600" b="1" dirty="0">
                <a:solidFill>
                  <a:schemeClr val="bg1"/>
                </a:solidFill>
              </a:rPr>
              <a:t>RA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(Benefit for AAI after RA is </a:t>
            </a:r>
            <a:r>
              <a:rPr lang="en-US" sz="1600" b="1" dirty="0" smtClean="0">
                <a:solidFill>
                  <a:schemeClr val="bg1"/>
                </a:solidFill>
              </a:rPr>
              <a:t>19.9 % </a:t>
            </a:r>
            <a:r>
              <a:rPr lang="en-US" sz="1600" b="1" dirty="0" smtClean="0">
                <a:solidFill>
                  <a:schemeClr val="bg1"/>
                </a:solidFill>
              </a:rPr>
              <a:t>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176120" y="2708920"/>
            <a:ext cx="12474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97.81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</a:rPr>
              <a:t>Cr.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50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>
          <a:xfrm>
            <a:off x="2063552" y="260648"/>
            <a:ext cx="8229600" cy="100811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Limitations of CPPP faced by AAI- Solution provided by </a:t>
            </a:r>
            <a:r>
              <a:rPr lang="en-US" altLang="en-US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NIC</a:t>
            </a:r>
            <a:endParaRPr lang="en-IN" sz="2800" dirty="0">
              <a:solidFill>
                <a:schemeClr val="accen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48584" y="3789040"/>
            <a:ext cx="10225135" cy="136815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sz="2800" dirty="0"/>
              <a:t>Provision of RA in Decimal fraction </a:t>
            </a:r>
            <a:r>
              <a:rPr lang="en-IN" sz="2800" dirty="0" smtClean="0"/>
              <a:t>was not avail for </a:t>
            </a:r>
            <a:r>
              <a:rPr lang="en-IN" sz="2800" dirty="0"/>
              <a:t>domestic and Global Tenders. The same has been </a:t>
            </a:r>
            <a:r>
              <a:rPr lang="en-IN" sz="2800" dirty="0" smtClean="0"/>
              <a:t>enabled on request of AAI</a:t>
            </a:r>
            <a:endParaRPr lang="en-US" sz="2800" dirty="0"/>
          </a:p>
        </p:txBody>
      </p:sp>
      <p:sp>
        <p:nvSpPr>
          <p:cNvPr id="12" name="Rounded Rectangle 11"/>
          <p:cNvSpPr/>
          <p:nvPr/>
        </p:nvSpPr>
        <p:spPr>
          <a:xfrm>
            <a:off x="948584" y="1844824"/>
            <a:ext cx="10225135" cy="158417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sz="2800" dirty="0"/>
              <a:t>Item-rate </a:t>
            </a:r>
            <a:r>
              <a:rPr lang="en-IN" sz="2800" dirty="0" smtClean="0"/>
              <a:t>BOQ </a:t>
            </a:r>
            <a:r>
              <a:rPr lang="en-IN" sz="2800" dirty="0"/>
              <a:t>was not allowed </a:t>
            </a:r>
            <a:r>
              <a:rPr lang="en-IN" sz="2800" dirty="0" smtClean="0"/>
              <a:t>for </a:t>
            </a:r>
            <a:r>
              <a:rPr lang="en-IN" sz="2800" dirty="0"/>
              <a:t>multi-currency </a:t>
            </a:r>
            <a:r>
              <a:rPr lang="en-IN" sz="2800" dirty="0" smtClean="0"/>
              <a:t>tender in </a:t>
            </a:r>
            <a:r>
              <a:rPr lang="en-IN" sz="2800" dirty="0"/>
              <a:t>CPPP. On request to NIC, the same has been </a:t>
            </a:r>
            <a:r>
              <a:rPr lang="en-IN" sz="2800" dirty="0" smtClean="0"/>
              <a:t>provided, now RA can be conducted on over all price for multi-currency tender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7913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>
          <a:xfrm>
            <a:off x="2063552" y="260648"/>
            <a:ext cx="8229600" cy="64898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3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Challenges still being faced by </a:t>
            </a:r>
            <a:r>
              <a:rPr lang="en-US" altLang="en-US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AAI</a:t>
            </a:r>
            <a:endParaRPr lang="en-IN" sz="3200" dirty="0">
              <a:solidFill>
                <a:schemeClr val="accen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65784" y="1916832"/>
            <a:ext cx="10225135" cy="129614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sz="2800" dirty="0"/>
              <a:t>Provision of online EMD, Tender fees is not available- NIC has informed that they are working on </a:t>
            </a:r>
            <a:r>
              <a:rPr lang="en-IN" sz="2800" dirty="0" smtClean="0"/>
              <a:t>it</a:t>
            </a:r>
            <a:endParaRPr lang="en-US" sz="2800" dirty="0"/>
          </a:p>
        </p:txBody>
      </p:sp>
      <p:sp>
        <p:nvSpPr>
          <p:cNvPr id="12" name="Rounded Rectangle 11"/>
          <p:cNvSpPr/>
          <p:nvPr/>
        </p:nvSpPr>
        <p:spPr>
          <a:xfrm>
            <a:off x="1065783" y="3573016"/>
            <a:ext cx="10225135" cy="1512168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/>
              <a:t>One time short-fall documents can be asked during the Technical evaluation. Short-fall document can not be asked at </a:t>
            </a:r>
            <a:r>
              <a:rPr lang="en-US" sz="2800" dirty="0"/>
              <a:t>PQQ and Technical stage separately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92132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053" y="1"/>
            <a:ext cx="12202054" cy="1058146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053" y="6210300"/>
            <a:ext cx="12192000" cy="647700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 cstate="print"/>
          <a:srcRect t="4279"/>
          <a:stretch>
            <a:fillRect/>
          </a:stretch>
        </p:blipFill>
        <p:spPr bwMode="auto">
          <a:xfrm>
            <a:off x="2999656" y="2429984"/>
            <a:ext cx="7072240" cy="247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8" name="TextBox 7"/>
          <p:cNvSpPr txBox="1"/>
          <p:nvPr/>
        </p:nvSpPr>
        <p:spPr>
          <a:xfrm>
            <a:off x="4367808" y="3572627"/>
            <a:ext cx="5704088" cy="1323439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Thank You</a:t>
            </a:r>
            <a:endParaRPr lang="en-US" sz="8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39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12192000" cy="792088"/>
          </a:xfr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Lef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AAI Tender STATISTICS </a:t>
            </a:r>
            <a:endParaRPr 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271464" y="1412776"/>
            <a:ext cx="2851273" cy="4392488"/>
            <a:chOff x="209066" y="3731"/>
            <a:chExt cx="9302946" cy="1532179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6" name="Rounded Rectangle 5"/>
            <p:cNvSpPr/>
            <p:nvPr/>
          </p:nvSpPr>
          <p:spPr>
            <a:xfrm>
              <a:off x="209066" y="3731"/>
              <a:ext cx="9302946" cy="1532179"/>
            </a:xfrm>
            <a:prstGeom prst="roundRect">
              <a:avLst>
                <a:gd name="adj" fmla="val 10000"/>
              </a:avLst>
            </a:prstGeom>
            <a:solidFill>
              <a:srgbClr val="80000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253942" y="48607"/>
              <a:ext cx="9213194" cy="14424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3600" b="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 (Body)"/>
                  <a:cs typeface="Arial" panose="020B0604020202020204" pitchFamily="34" charset="0"/>
                </a:rPr>
                <a:t>Portal launched for AAI</a:t>
              </a:r>
            </a:p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3600" b="0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 (Body)"/>
                  <a:cs typeface="Arial" panose="020B0604020202020204" pitchFamily="34" charset="0"/>
                </a:rPr>
                <a:t>20.12.2016</a:t>
              </a:r>
            </a:p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 (Body)"/>
                  <a:cs typeface="Arial" panose="020B0604020202020204" pitchFamily="34" charset="0"/>
                </a:rPr>
                <a:t>https://etenders.gov.in</a:t>
              </a:r>
              <a:endParaRPr lang="en-US" altLang="en-US" b="0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(Body)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799856" y="1433914"/>
            <a:ext cx="6480720" cy="1130989"/>
            <a:chOff x="288033" y="1656183"/>
            <a:chExt cx="3664597" cy="1532179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9" name="Rounded Rectangle 8"/>
            <p:cNvSpPr/>
            <p:nvPr/>
          </p:nvSpPr>
          <p:spPr>
            <a:xfrm>
              <a:off x="288033" y="1656183"/>
              <a:ext cx="3664597" cy="1532179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332909" y="1701059"/>
              <a:ext cx="3574845" cy="14424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2700" b="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 (Body)"/>
                  <a:cs typeface="Arial" panose="020B0604020202020204" pitchFamily="34" charset="0"/>
                </a:rPr>
                <a:t>Tenders till date for AAI</a:t>
              </a:r>
              <a:endParaRPr lang="en-US" altLang="en-US" sz="2700" b="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(Body)"/>
                <a:cs typeface="Arial" panose="020B0604020202020204" pitchFamily="34" charset="0"/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2700" b="0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 (Body)"/>
                  <a:cs typeface="Arial" panose="020B0604020202020204" pitchFamily="34" charset="0"/>
                </a:rPr>
                <a:t>3629</a:t>
              </a:r>
              <a:r>
                <a:rPr lang="en-US" altLang="en-US" sz="2700" b="0" kern="12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 (Body)"/>
                  <a:cs typeface="Arial" panose="020B0604020202020204" pitchFamily="34" charset="0"/>
                </a:rPr>
                <a:t> </a:t>
              </a:r>
              <a:r>
                <a:rPr lang="en-US" altLang="en-US" sz="2700" b="0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 (Body)"/>
                  <a:cs typeface="Arial" panose="020B0604020202020204" pitchFamily="34" charset="0"/>
                </a:rPr>
                <a:t> </a:t>
              </a:r>
              <a:endParaRPr lang="en-US" sz="2700" b="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799856" y="2770923"/>
            <a:ext cx="6480720" cy="1378158"/>
            <a:chOff x="6555264" y="1584170"/>
            <a:chExt cx="2394332" cy="1378158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12" name="Rounded Rectangle 11"/>
            <p:cNvSpPr/>
            <p:nvPr/>
          </p:nvSpPr>
          <p:spPr>
            <a:xfrm>
              <a:off x="6555264" y="1584170"/>
              <a:ext cx="2394332" cy="1378158"/>
            </a:xfrm>
            <a:prstGeom prst="roundRect">
              <a:avLst>
                <a:gd name="adj" fmla="val 10000"/>
              </a:avLst>
            </a:prstGeom>
            <a:solidFill>
              <a:srgbClr val="0070C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6600140" y="1629046"/>
              <a:ext cx="2304580" cy="118926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2400" b="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 (Body)"/>
                  <a:cs typeface="Arial" panose="020B0604020202020204" pitchFamily="34" charset="0"/>
                </a:rPr>
                <a:t>Total Value of Tenders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0" kern="1200" dirty="0" smtClean="0">
                  <a:solidFill>
                    <a:schemeClr val="bg1"/>
                  </a:solidFill>
                  <a:latin typeface="Tw Cen MT (Body)"/>
                </a:rPr>
                <a:t>8394 Cr</a:t>
              </a:r>
              <a:r>
                <a:rPr lang="en-US" sz="2400" b="1" kern="1200" dirty="0" smtClean="0">
                  <a:solidFill>
                    <a:schemeClr val="bg1"/>
                  </a:solidFill>
                  <a:latin typeface="Tw Cen MT (Body)"/>
                </a:rPr>
                <a:t>.</a:t>
              </a:r>
              <a:endParaRPr lang="en-US" sz="24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99856" y="4273085"/>
            <a:ext cx="6480720" cy="1532179"/>
            <a:chOff x="6485767" y="3076335"/>
            <a:chExt cx="6381742" cy="1532179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15" name="Rounded Rectangle 14"/>
            <p:cNvSpPr/>
            <p:nvPr/>
          </p:nvSpPr>
          <p:spPr>
            <a:xfrm>
              <a:off x="6485767" y="3076335"/>
              <a:ext cx="6381742" cy="1532179"/>
            </a:xfrm>
            <a:prstGeom prst="roundRect">
              <a:avLst>
                <a:gd name="adj" fmla="val 10000"/>
              </a:avLst>
            </a:prstGeom>
            <a:solidFill>
              <a:schemeClr val="accent3">
                <a:lumMod val="50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6629621" y="3357246"/>
              <a:ext cx="6118277" cy="112261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2700" b="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 (Body)"/>
                  <a:cs typeface="Arial" panose="020B0604020202020204" pitchFamily="34" charset="0"/>
                </a:rPr>
                <a:t>AAI User IDs</a:t>
              </a: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en-US" sz="2700" b="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 (Body)"/>
                  <a:cs typeface="Arial" panose="020B0604020202020204" pitchFamily="34" charset="0"/>
                </a:rPr>
                <a:t>1100</a:t>
              </a:r>
              <a:r>
                <a:rPr lang="en-US" altLang="en-US" sz="2700" b="0" kern="12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 (Body)"/>
                  <a:cs typeface="Arial" panose="020B0604020202020204" pitchFamily="34" charset="0"/>
                </a:rPr>
                <a:t> </a:t>
              </a:r>
              <a:endParaRPr lang="en-US" sz="2700" b="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2052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352" y="188640"/>
            <a:ext cx="11377264" cy="470035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Year </a:t>
            </a:r>
            <a:r>
              <a:rPr 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wise </a:t>
            </a: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GROWTH IN NO. OF TENDERS</a:t>
            </a:r>
            <a:endParaRPr 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50455349"/>
              </p:ext>
            </p:extLst>
          </p:nvPr>
        </p:nvGraphicFramePr>
        <p:xfrm>
          <a:off x="0" y="982899"/>
          <a:ext cx="12192000" cy="5875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647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>
          <a:xfrm>
            <a:off x="2063552" y="260648"/>
            <a:ext cx="8229600" cy="64898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3200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Key </a:t>
            </a:r>
            <a:r>
              <a:rPr lang="en-US" altLang="en-US" sz="3200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endParaRPr lang="en-IN" sz="3200" u="sng" dirty="0">
              <a:solidFill>
                <a:schemeClr val="accen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27811" y="1844824"/>
            <a:ext cx="10053382" cy="1029397"/>
          </a:xfrm>
          <a:prstGeom prst="roundRect">
            <a:avLst/>
          </a:prstGeom>
          <a:solidFill>
            <a:srgbClr val="8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Supports Open and Limited Tenders with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options of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1/2/3/4 cover bid system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27810" y="2962076"/>
            <a:ext cx="10053383" cy="64253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Supports Domestic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Global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Tenders with Multicurrency bidding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08182" y="3789040"/>
            <a:ext cx="10053382" cy="1008112"/>
          </a:xfrm>
          <a:prstGeom prst="roundRect">
            <a:avLst/>
          </a:prstGeom>
          <a:solidFill>
            <a:srgbClr val="3333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Forward and Reverse auction with Item-Rate and Item-Wise for all types tenders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924798" y="1082173"/>
            <a:ext cx="10053383" cy="64253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Login with Two factor authentication (Login Credential and DSC)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24799" y="4873321"/>
            <a:ext cx="10053382" cy="1016997"/>
          </a:xfrm>
          <a:prstGeom prst="roundRect">
            <a:avLst/>
          </a:prstGeom>
          <a:solidFill>
            <a:srgbClr val="3333CC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dedicated helpdesk support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CPPP Helpdesk (24x7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Manuals and Rules are available on the portal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08182" y="6065867"/>
            <a:ext cx="10053382" cy="642530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Tender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fees and EMD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Payment/Refund through offline process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0272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>
          <a:xfrm>
            <a:off x="1982445" y="190629"/>
            <a:ext cx="8229600" cy="910894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IN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Advantages of CPPP Over previous E-tendering application being </a:t>
            </a:r>
            <a:r>
              <a:rPr lang="en-IN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used by </a:t>
            </a:r>
            <a:r>
              <a:rPr lang="en-IN" sz="24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aai</a:t>
            </a:r>
            <a:endParaRPr lang="en-US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54946" y="1407933"/>
            <a:ext cx="10225135" cy="612913"/>
          </a:xfrm>
          <a:prstGeom prst="roundRect">
            <a:avLst/>
          </a:prstGeom>
          <a:solidFill>
            <a:srgbClr val="8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sz="2800" dirty="0"/>
              <a:t>Two factor authentication for log-in</a:t>
            </a:r>
            <a:endParaRPr lang="en-US" sz="2800" dirty="0"/>
          </a:p>
        </p:txBody>
      </p:sp>
      <p:sp>
        <p:nvSpPr>
          <p:cNvPr id="10" name="Rounded Rectangle 9"/>
          <p:cNvSpPr/>
          <p:nvPr/>
        </p:nvSpPr>
        <p:spPr>
          <a:xfrm>
            <a:off x="969754" y="2885317"/>
            <a:ext cx="10225134" cy="923502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/>
              <a:t>DSC </a:t>
            </a:r>
            <a:r>
              <a:rPr lang="en-US" sz="2800" dirty="0"/>
              <a:t>required for uploading documents at every stage making the system more secure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954945" y="2148575"/>
            <a:ext cx="10225135" cy="64807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800" dirty="0"/>
              <a:t>STQC </a:t>
            </a:r>
            <a:r>
              <a:rPr lang="en-IN" sz="2800" dirty="0" smtClean="0"/>
              <a:t>Audited and </a:t>
            </a:r>
            <a:r>
              <a:rPr lang="en-I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 trails are available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54946" y="3933056"/>
            <a:ext cx="10225134" cy="809172"/>
          </a:xfrm>
          <a:prstGeom prst="roundRect">
            <a:avLst/>
          </a:prstGeom>
          <a:solidFill>
            <a:srgbClr val="0000FF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complex setting required for purchaser and bidders, only Java setting are required.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41270" y="4928906"/>
            <a:ext cx="10238810" cy="784393"/>
          </a:xfrm>
          <a:prstGeom prst="roundRect">
            <a:avLst/>
          </a:prstGeom>
          <a:solidFill>
            <a:srgbClr val="0070C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bidders already aware about CPPP as it is widely used in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 organization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41270" y="5877272"/>
            <a:ext cx="10238810" cy="7843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sz="2800" dirty="0" smtClean="0"/>
              <a:t>Fast accessing and can </a:t>
            </a:r>
            <a:r>
              <a:rPr lang="en-IN" sz="2800" dirty="0"/>
              <a:t>be used from anywhere through Internet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6322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>
          <a:xfrm>
            <a:off x="2063552" y="116632"/>
            <a:ext cx="8229600" cy="64898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3200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Tender flow processes</a:t>
            </a:r>
            <a:endParaRPr lang="en-IN" sz="3200" u="sng" dirty="0">
              <a:solidFill>
                <a:schemeClr val="accen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911424" y="1052736"/>
          <a:ext cx="1036915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/>
          <p:cNvSpPr/>
          <p:nvPr/>
        </p:nvSpPr>
        <p:spPr>
          <a:xfrm>
            <a:off x="2639616" y="4797152"/>
            <a:ext cx="2232248" cy="57606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Bid opening</a:t>
            </a:r>
            <a:endParaRPr lang="en-US" sz="3200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871864" y="4653136"/>
            <a:ext cx="432048" cy="43204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871864" y="4945360"/>
            <a:ext cx="432048" cy="13982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890531" y="5085184"/>
            <a:ext cx="432048" cy="50405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" idx="3"/>
          </p:cNvCxnSpPr>
          <p:nvPr/>
        </p:nvCxnSpPr>
        <p:spPr>
          <a:xfrm>
            <a:off x="4871864" y="5085184"/>
            <a:ext cx="450715" cy="12601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192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>
          <a:xfrm>
            <a:off x="2063552" y="260648"/>
            <a:ext cx="8229600" cy="64898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3200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KEY </a:t>
            </a:r>
            <a:r>
              <a:rPr lang="en-US" altLang="en-US" sz="3200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FEATURES of </a:t>
            </a:r>
            <a:r>
              <a:rPr lang="en-US" altLang="en-US" sz="3200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Reverse/FORWARD </a:t>
            </a:r>
            <a:r>
              <a:rPr lang="en-US" altLang="en-US" sz="3200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Auction </a:t>
            </a:r>
            <a:endParaRPr lang="en-IN" sz="3200" u="sng" dirty="0">
              <a:solidFill>
                <a:schemeClr val="accen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83431" y="2377738"/>
            <a:ext cx="10225135" cy="815066"/>
          </a:xfrm>
          <a:prstGeom prst="roundRect">
            <a:avLst/>
          </a:prstGeom>
          <a:solidFill>
            <a:srgbClr val="8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sz="2800" dirty="0" smtClean="0"/>
              <a:t>RA </a:t>
            </a:r>
            <a:r>
              <a:rPr lang="en-IN" sz="2800" dirty="0"/>
              <a:t>will conduct on L1 amount which are quoted by </a:t>
            </a:r>
            <a:r>
              <a:rPr lang="en-IN" sz="2800" dirty="0" smtClean="0"/>
              <a:t>bidder </a:t>
            </a:r>
            <a:r>
              <a:rPr lang="en-IN" sz="2800" dirty="0"/>
              <a:t>in financial bid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83431" y="4167187"/>
            <a:ext cx="10225134" cy="923502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sz="2800" dirty="0" smtClean="0"/>
              <a:t>Financial </a:t>
            </a:r>
            <a:r>
              <a:rPr lang="en-IN" sz="2800" dirty="0"/>
              <a:t>Bid will be opened by the bid openers and would display only </a:t>
            </a:r>
            <a:r>
              <a:rPr lang="en-IN" sz="2800" dirty="0" smtClean="0"/>
              <a:t>L1/H1 </a:t>
            </a:r>
            <a:r>
              <a:rPr lang="en-IN" sz="2800" dirty="0"/>
              <a:t>rate quoted by a bidder </a:t>
            </a:r>
            <a:r>
              <a:rPr lang="en-IN" sz="2800" dirty="0" smtClean="0"/>
              <a:t>during tender submission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984855" y="1282210"/>
            <a:ext cx="10225135" cy="10081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sz="2800" dirty="0" smtClean="0"/>
              <a:t>Reverse/Forward </a:t>
            </a:r>
            <a:r>
              <a:rPr lang="en-IN" sz="2800" dirty="0"/>
              <a:t>Auction facility is available for open tender and limited </a:t>
            </a:r>
            <a:r>
              <a:rPr lang="en-IN" sz="2800" dirty="0" smtClean="0"/>
              <a:t>tender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69755" y="5165277"/>
            <a:ext cx="10225134" cy="669426"/>
          </a:xfrm>
          <a:prstGeom prst="roundRect">
            <a:avLst/>
          </a:prstGeom>
          <a:solidFill>
            <a:srgbClr val="0000FF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800" dirty="0"/>
              <a:t>Name of the Bidders will not be disclosed </a:t>
            </a:r>
            <a:r>
              <a:rPr lang="en-IN" sz="2800" dirty="0" smtClean="0"/>
              <a:t>till completion of </a:t>
            </a:r>
            <a:r>
              <a:rPr lang="en-IN" sz="2800" dirty="0" smtClean="0"/>
              <a:t>RA/FA</a:t>
            </a:r>
            <a:endParaRPr lang="en-US" sz="2800" dirty="0"/>
          </a:p>
        </p:txBody>
      </p:sp>
      <p:sp>
        <p:nvSpPr>
          <p:cNvPr id="13" name="Rounded Rectangle 12"/>
          <p:cNvSpPr/>
          <p:nvPr/>
        </p:nvSpPr>
        <p:spPr>
          <a:xfrm>
            <a:off x="969755" y="5929442"/>
            <a:ext cx="10238810" cy="784393"/>
          </a:xfrm>
          <a:prstGeom prst="roundRect">
            <a:avLst/>
          </a:prstGeom>
          <a:solidFill>
            <a:srgbClr val="0070C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Provision of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RA/FA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Decimal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Fraction for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and Global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Tenders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83431" y="3269747"/>
            <a:ext cx="10225135" cy="815066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N" sz="2800" dirty="0"/>
              <a:t>F</a:t>
            </a:r>
            <a:r>
              <a:rPr lang="en-IN" sz="2800" dirty="0" smtClean="0"/>
              <a:t>A </a:t>
            </a:r>
            <a:r>
              <a:rPr lang="en-IN" sz="2800" dirty="0"/>
              <a:t>will conduct on </a:t>
            </a:r>
            <a:r>
              <a:rPr lang="en-IN" sz="2800" dirty="0" smtClean="0"/>
              <a:t>H1 </a:t>
            </a:r>
            <a:r>
              <a:rPr lang="en-IN" sz="2800" dirty="0"/>
              <a:t>amount which are quoted by </a:t>
            </a:r>
            <a:r>
              <a:rPr lang="en-IN" sz="2800" dirty="0" smtClean="0"/>
              <a:t>bidder </a:t>
            </a:r>
            <a:r>
              <a:rPr lang="en-IN" sz="2800" dirty="0"/>
              <a:t>in financial bid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2215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>
          <a:xfrm>
            <a:off x="2063552" y="260648"/>
            <a:ext cx="8229600" cy="64898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3200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KEY FEATURES of Reverse/FORWARD Auction </a:t>
            </a:r>
            <a:endParaRPr lang="en-IN" sz="3200" u="sng" dirty="0">
              <a:solidFill>
                <a:schemeClr val="accen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83431" y="2172616"/>
            <a:ext cx="10225135" cy="1193320"/>
          </a:xfrm>
          <a:prstGeom prst="roundRect">
            <a:avLst/>
          </a:prstGeom>
          <a:solidFill>
            <a:srgbClr val="8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800" dirty="0" smtClean="0"/>
              <a:t>In Item rate BOQ </a:t>
            </a:r>
            <a:r>
              <a:rPr lang="en-IN" sz="2800" dirty="0" smtClean="0"/>
              <a:t>– After RA The </a:t>
            </a:r>
            <a:r>
              <a:rPr lang="en-IN" sz="2800" dirty="0" smtClean="0"/>
              <a:t>Comparative chart will </a:t>
            </a:r>
            <a:r>
              <a:rPr lang="en-IN" sz="2800" dirty="0"/>
              <a:t>show the overall RA rate of all vendors and L1 </a:t>
            </a:r>
            <a:r>
              <a:rPr lang="en-IN" sz="2800" dirty="0" smtClean="0"/>
              <a:t>RA rate </a:t>
            </a:r>
            <a:r>
              <a:rPr lang="en-IN" sz="2800" dirty="0"/>
              <a:t>with vendor name</a:t>
            </a:r>
            <a:r>
              <a:rPr lang="en-IN" sz="2800" dirty="0" smtClean="0"/>
              <a:t>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983431" y="1084469"/>
            <a:ext cx="10225135" cy="10081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Provision of RA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overall price by using Item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BOQ for Domestic and Global Tenders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83431" y="4534118"/>
            <a:ext cx="10225135" cy="127114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800" dirty="0" smtClean="0"/>
              <a:t>In Item Wise BOQ - The Comparative chart will not show </a:t>
            </a:r>
            <a:r>
              <a:rPr lang="en-IN" sz="2800" dirty="0"/>
              <a:t>the overall RA </a:t>
            </a:r>
            <a:r>
              <a:rPr lang="en-IN" sz="2800" dirty="0" smtClean="0"/>
              <a:t>rate </a:t>
            </a:r>
            <a:r>
              <a:rPr lang="en-IN" sz="2800" dirty="0"/>
              <a:t>. It will show L1 RA rate against each items with vendor’s </a:t>
            </a:r>
            <a:r>
              <a:rPr lang="en-IN" sz="2800" dirty="0" smtClean="0"/>
              <a:t>name.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83431" y="3445971"/>
            <a:ext cx="10225135" cy="1008112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Provision of RA for each items separately by using Item Wise BOQ for Domestic and Global Tenders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83431" y="5885299"/>
            <a:ext cx="10225135" cy="815066"/>
          </a:xfrm>
          <a:prstGeom prst="roundRect">
            <a:avLst/>
          </a:prstGeom>
          <a:solidFill>
            <a:srgbClr val="8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/>
              <a:t>Manual comparative statement is required in order to award on overall RA price to single </a:t>
            </a:r>
            <a:r>
              <a:rPr lang="en-US" sz="2800" dirty="0" smtClean="0"/>
              <a:t>vendor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890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>
          <a:xfrm>
            <a:off x="2063552" y="260648"/>
            <a:ext cx="8229600" cy="64898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3200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Reverse/Forward </a:t>
            </a:r>
            <a:r>
              <a:rPr lang="en-US" altLang="en-US" sz="3200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Auction FLOW PROCESS </a:t>
            </a:r>
            <a:endParaRPr lang="en-IN" sz="3200" u="sng" dirty="0">
              <a:solidFill>
                <a:schemeClr val="accen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350774" y="3360679"/>
            <a:ext cx="5849681" cy="1029397"/>
          </a:xfrm>
          <a:prstGeom prst="roundRect">
            <a:avLst/>
          </a:prstGeom>
          <a:solidFill>
            <a:srgbClr val="8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Bid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Submission by Bidder in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RA/FW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376000" y="4547894"/>
            <a:ext cx="5824457" cy="642530"/>
          </a:xfrm>
          <a:prstGeom prst="roundRect">
            <a:avLst/>
          </a:prstGeom>
          <a:solidFill>
            <a:srgbClr val="3333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Generate Comparative Statement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376001" y="2276873"/>
            <a:ext cx="5824455" cy="897328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opening of Financial bid create Auction and Publish for RA/FA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67408" y="2487354"/>
            <a:ext cx="2232248" cy="1373694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Auction Flow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3019285" y="1700808"/>
            <a:ext cx="1337087" cy="1473393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019285" y="2708920"/>
            <a:ext cx="1337087" cy="465283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009470" y="3174201"/>
            <a:ext cx="1356716" cy="871791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4376001" y="1073819"/>
            <a:ext cx="5824455" cy="103090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tender with Tender cum Auction Option in Form of Contract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014757" y="3198512"/>
            <a:ext cx="1337087" cy="1694959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4351844" y="5391025"/>
            <a:ext cx="5824457" cy="64253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Auction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Freeze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009470" y="3198512"/>
            <a:ext cx="1341304" cy="253474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04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14077</TotalTime>
  <Words>751</Words>
  <Application>Microsoft Office PowerPoint</Application>
  <PresentationFormat>Widescreen</PresentationFormat>
  <Paragraphs>106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Brush Script MT</vt:lpstr>
      <vt:lpstr>Calibri</vt:lpstr>
      <vt:lpstr>Times New Roman</vt:lpstr>
      <vt:lpstr>Tw Cen MT</vt:lpstr>
      <vt:lpstr>Tw Cen MT (Body)</vt:lpstr>
      <vt:lpstr>Wingdings 3</vt:lpstr>
      <vt:lpstr>Droplet</vt:lpstr>
      <vt:lpstr>PowerPoint Presentation</vt:lpstr>
      <vt:lpstr>AAI Tender STATISTICS </vt:lpstr>
      <vt:lpstr>Year wise GROWTH IN NO. OF TENDERS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Reverse Auction summery report for 2017-18</vt:lpstr>
      <vt:lpstr>Reverse Auction on ITEM RATE BOQ (FOR Overall Cost)</vt:lpstr>
      <vt:lpstr>Reverse Auction on ITEM wise BOQ (FOR each item)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AODB/AOCC at 10 Airports</dc:title>
  <dc:subject>Textual Presentation</dc:subject>
  <dc:creator>P Khandelwal</dc:creator>
  <cp:lastModifiedBy>Sanjeev Kumar, IT</cp:lastModifiedBy>
  <cp:revision>710</cp:revision>
  <cp:lastPrinted>2011-03-11T12:08:57Z</cp:lastPrinted>
  <dcterms:created xsi:type="dcterms:W3CDTF">2009-11-13T06:15:24Z</dcterms:created>
  <dcterms:modified xsi:type="dcterms:W3CDTF">2018-01-02T07:03:35Z</dcterms:modified>
</cp:coreProperties>
</file>